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B374-11C0-473A-823E-6FC269434ED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49B7-BC17-41FA-A63E-0D1796DB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94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B374-11C0-473A-823E-6FC269434ED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49B7-BC17-41FA-A63E-0D1796DB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21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B374-11C0-473A-823E-6FC269434ED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49B7-BC17-41FA-A63E-0D1796DB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8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B374-11C0-473A-823E-6FC269434ED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49B7-BC17-41FA-A63E-0D1796DB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3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B374-11C0-473A-823E-6FC269434ED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49B7-BC17-41FA-A63E-0D1796DB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55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B374-11C0-473A-823E-6FC269434ED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49B7-BC17-41FA-A63E-0D1796DB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7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B374-11C0-473A-823E-6FC269434ED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49B7-BC17-41FA-A63E-0D1796DB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4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B374-11C0-473A-823E-6FC269434ED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49B7-BC17-41FA-A63E-0D1796DB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5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B374-11C0-473A-823E-6FC269434ED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49B7-BC17-41FA-A63E-0D1796DB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03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B374-11C0-473A-823E-6FC269434ED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49B7-BC17-41FA-A63E-0D1796DB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1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B374-11C0-473A-823E-6FC269434ED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49B7-BC17-41FA-A63E-0D1796DB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B374-11C0-473A-823E-6FC269434ED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849B7-BC17-41FA-A63E-0D1796DB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94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129" y="0"/>
            <a:ext cx="5886450" cy="590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0550"/>
            <a:ext cx="11499205" cy="612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0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51"/>
            <a:ext cx="10313233" cy="62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4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359"/>
            <a:ext cx="10462736" cy="437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8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71" y="0"/>
            <a:ext cx="10728995" cy="57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8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9" y="0"/>
            <a:ext cx="99060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2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1" y="291605"/>
            <a:ext cx="11610656" cy="485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87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95" y="181912"/>
            <a:ext cx="10886614" cy="4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32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" y="112738"/>
            <a:ext cx="11271276" cy="543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3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39" y="125933"/>
            <a:ext cx="10992474" cy="559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4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36" y="284734"/>
            <a:ext cx="63627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9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0" y="1138862"/>
            <a:ext cx="9620250" cy="1762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0" y="3116938"/>
            <a:ext cx="18669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9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60481" cy="60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52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1781175"/>
            <a:ext cx="94964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38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423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278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999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699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011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475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052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665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53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5" y="0"/>
            <a:ext cx="10731344" cy="457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8" y="3477717"/>
            <a:ext cx="3566566" cy="45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57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475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825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061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937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990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989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515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666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939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76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822898" cy="68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90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124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94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46154"/>
            <a:ext cx="9203961" cy="69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2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10172" cy="5096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7250"/>
            <a:ext cx="11162270" cy="269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4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93115" cy="677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4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3525" cy="3171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6828"/>
            <a:ext cx="7620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7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661"/>
            <a:ext cx="11205862" cy="59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6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2022-10-06T15:11:07Z</dcterms:created>
  <dcterms:modified xsi:type="dcterms:W3CDTF">2022-10-06T15:15:51Z</dcterms:modified>
</cp:coreProperties>
</file>