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23" d="100"/>
          <a:sy n="23" d="100"/>
        </p:scale>
        <p:origin x="32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E10C-46DA-4A8E-958E-46C9C7BCEFF0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242-8876-4D81-A9BF-6087153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40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E10C-46DA-4A8E-958E-46C9C7BCEFF0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242-8876-4D81-A9BF-6087153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4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E10C-46DA-4A8E-958E-46C9C7BCEFF0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242-8876-4D81-A9BF-6087153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3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E10C-46DA-4A8E-958E-46C9C7BCEFF0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242-8876-4D81-A9BF-6087153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7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E10C-46DA-4A8E-958E-46C9C7BCEFF0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242-8876-4D81-A9BF-6087153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5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E10C-46DA-4A8E-958E-46C9C7BCEFF0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242-8876-4D81-A9BF-6087153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E10C-46DA-4A8E-958E-46C9C7BCEFF0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242-8876-4D81-A9BF-6087153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73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E10C-46DA-4A8E-958E-46C9C7BCEFF0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242-8876-4D81-A9BF-6087153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8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E10C-46DA-4A8E-958E-46C9C7BCEFF0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242-8876-4D81-A9BF-6087153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6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E10C-46DA-4A8E-958E-46C9C7BCEFF0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242-8876-4D81-A9BF-6087153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3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E10C-46DA-4A8E-958E-46C9C7BCEFF0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8242-8876-4D81-A9BF-6087153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24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0E10C-46DA-4A8E-958E-46C9C7BCEFF0}" type="datetimeFigureOut">
              <a:rPr lang="zh-CN" altLang="en-US" smtClean="0"/>
              <a:t>2022/10/2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8242-8876-4D81-A9BF-6087153FF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13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13" y="0"/>
            <a:ext cx="10026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0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25056" cy="36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7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47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29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89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1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148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73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79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626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61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829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999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82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08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71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139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209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73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147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11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063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628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764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263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55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392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0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16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877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228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512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622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646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254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268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248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68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5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22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629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53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15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8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8273" cy="30280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2" y="3495986"/>
            <a:ext cx="11839888" cy="294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0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07515" cy="671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9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9" y="0"/>
            <a:ext cx="11211316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8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77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4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1</cp:revision>
  <dcterms:created xsi:type="dcterms:W3CDTF">2022-10-01T22:22:15Z</dcterms:created>
  <dcterms:modified xsi:type="dcterms:W3CDTF">2022-10-01T22:27:27Z</dcterms:modified>
</cp:coreProperties>
</file>