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6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1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0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7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0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3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4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9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2841-B556-452B-8CA4-07C1972C26D7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ADDC-73C3-48F8-BA26-E6E47EECD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0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28"/>
            <a:ext cx="11986626" cy="56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8" y="133194"/>
            <a:ext cx="96774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8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9789" cy="62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2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3" y="0"/>
            <a:ext cx="860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9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84236" cy="4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3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4" y="0"/>
            <a:ext cx="9684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8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82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4" y="0"/>
            <a:ext cx="8767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9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09"/>
            <a:ext cx="7869836" cy="383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" y="0"/>
            <a:ext cx="88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0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" y="0"/>
            <a:ext cx="9844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4" y="0"/>
            <a:ext cx="764510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8725"/>
            <a:ext cx="59626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0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9" y="0"/>
            <a:ext cx="11645973" cy="54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0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02190" cy="58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6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467475" cy="68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9" y="-113363"/>
            <a:ext cx="9069752" cy="69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85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95" y="0"/>
            <a:ext cx="8866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0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2157412"/>
            <a:ext cx="9972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580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45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1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676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29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9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163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77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8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879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700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338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922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503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26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8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2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659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650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839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114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766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45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570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729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350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5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8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94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141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52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6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308892" cy="68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4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6090047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133350"/>
            <a:ext cx="60769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22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7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宽屏</PresentationFormat>
  <Paragraphs>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2022-10-16T00:46:41Z</dcterms:created>
  <dcterms:modified xsi:type="dcterms:W3CDTF">2022-10-16T01:58:18Z</dcterms:modified>
</cp:coreProperties>
</file>