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1" r:id="rId7"/>
    <p:sldId id="260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2" d="100"/>
          <a:sy n="32" d="100"/>
        </p:scale>
        <p:origin x="2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8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3548-5335-4D6D-8EEC-64AC2FB31789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7F2E-BEC9-49F3-A756-B6D0889C8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258417"/>
            <a:ext cx="11648661" cy="61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1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1431235"/>
            <a:ext cx="1051560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0"/>
            <a:ext cx="9879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9" y="0"/>
            <a:ext cx="10217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258416"/>
            <a:ext cx="11509513" cy="62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36" y="0"/>
            <a:ext cx="6238875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460"/>
            <a:ext cx="12192000" cy="200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" y="2897670"/>
            <a:ext cx="11695043" cy="3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6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" y="775252"/>
            <a:ext cx="10833652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49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157162"/>
            <a:ext cx="121634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30050" cy="5108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5108714"/>
            <a:ext cx="33813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5460793"/>
            <a:ext cx="4718810" cy="4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0"/>
            <a:ext cx="1131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0"/>
            <a:ext cx="11131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3</cp:revision>
  <dcterms:created xsi:type="dcterms:W3CDTF">2022-09-16T23:24:07Z</dcterms:created>
  <dcterms:modified xsi:type="dcterms:W3CDTF">2022-09-17T03:55:21Z</dcterms:modified>
</cp:coreProperties>
</file>