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8223-BAAD-4E28-87E3-B816A1C9ADD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ECC3-9762-461F-8B69-3A37E5D37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6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8223-BAAD-4E28-87E3-B816A1C9ADD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ECC3-9762-461F-8B69-3A37E5D37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81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8223-BAAD-4E28-87E3-B816A1C9ADD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ECC3-9762-461F-8B69-3A37E5D37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1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8223-BAAD-4E28-87E3-B816A1C9ADD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ECC3-9762-461F-8B69-3A37E5D37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1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8223-BAAD-4E28-87E3-B816A1C9ADD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ECC3-9762-461F-8B69-3A37E5D37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82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8223-BAAD-4E28-87E3-B816A1C9ADD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ECC3-9762-461F-8B69-3A37E5D37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37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8223-BAAD-4E28-87E3-B816A1C9ADD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ECC3-9762-461F-8B69-3A37E5D37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8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8223-BAAD-4E28-87E3-B816A1C9ADD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ECC3-9762-461F-8B69-3A37E5D37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4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8223-BAAD-4E28-87E3-B816A1C9ADD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ECC3-9762-461F-8B69-3A37E5D37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5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8223-BAAD-4E28-87E3-B816A1C9ADD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ECC3-9762-461F-8B69-3A37E5D37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2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8223-BAAD-4E28-87E3-B816A1C9ADD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ECC3-9762-461F-8B69-3A37E5D37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0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8223-BAAD-4E28-87E3-B816A1C9ADD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DECC3-9762-461F-8B69-3A37E5D37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6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38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2022-12-03T00:26:01Z</dcterms:created>
  <dcterms:modified xsi:type="dcterms:W3CDTF">2022-12-03T00:26:08Z</dcterms:modified>
</cp:coreProperties>
</file>