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9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0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6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1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0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2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A800-B12C-473D-A723-8602777D1E1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03DB-54FC-4651-A35F-492FBBDE9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4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31" y="0"/>
            <a:ext cx="7073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609600"/>
            <a:ext cx="9982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5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48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0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14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85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2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22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22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2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7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862012"/>
            <a:ext cx="101631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82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290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17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5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2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44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1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466725"/>
            <a:ext cx="10306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2" y="0"/>
            <a:ext cx="7730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68" y="0"/>
            <a:ext cx="694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2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0"/>
            <a:ext cx="105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814387"/>
            <a:ext cx="101250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51" y="0"/>
            <a:ext cx="6558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309687"/>
            <a:ext cx="10001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2022-12-29T02:20:39Z</dcterms:created>
  <dcterms:modified xsi:type="dcterms:W3CDTF">2022-12-29T02:21:21Z</dcterms:modified>
</cp:coreProperties>
</file>