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6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3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9495-EEC8-4C70-B8BA-95A3225028D5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4F86-6101-472B-8F96-8B05681C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91" y="0"/>
            <a:ext cx="9506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9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5" y="0"/>
            <a:ext cx="11382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500187"/>
            <a:ext cx="11649075" cy="3857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69" y="621389"/>
            <a:ext cx="5905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595312"/>
            <a:ext cx="116109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243012"/>
            <a:ext cx="111728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609725"/>
            <a:ext cx="8715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5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571500"/>
            <a:ext cx="116871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7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666750"/>
            <a:ext cx="106489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01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6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6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6" y="0"/>
            <a:ext cx="10215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5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5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90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32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72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68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10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254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90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88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8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5" y="0"/>
            <a:ext cx="10823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6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598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950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41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115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79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017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864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97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95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5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77" y="0"/>
            <a:ext cx="9000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7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396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797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28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8" y="0"/>
            <a:ext cx="8654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9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171450"/>
            <a:ext cx="109632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8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42" y="0"/>
            <a:ext cx="8042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61937"/>
            <a:ext cx="107918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17" y="0"/>
            <a:ext cx="9555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2022-12-29T02:14:33Z</dcterms:created>
  <dcterms:modified xsi:type="dcterms:W3CDTF">2022-12-29T02:15:35Z</dcterms:modified>
</cp:coreProperties>
</file>