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6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8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4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0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3E51-4766-4962-8700-AB52C30C06A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5530-1CC2-4FA9-A152-1FBF06A05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7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91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8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60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5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81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54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0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2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4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3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19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55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12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65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8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29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86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103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1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54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9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0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496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50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22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890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57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4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89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7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6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366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061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009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652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403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386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420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3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48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06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91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888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1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09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49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438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36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979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76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35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61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70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2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4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0</Words>
  <Application>Microsoft Office PowerPoint</Application>
  <PresentationFormat>宽屏</PresentationFormat>
  <Paragraphs>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2022-12-04T03:01:33Z</dcterms:created>
  <dcterms:modified xsi:type="dcterms:W3CDTF">2022-12-04T10:35:06Z</dcterms:modified>
</cp:coreProperties>
</file>