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24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3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2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2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6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9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7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2516-5B81-498E-81D1-D587F7DDAEB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3535-BA2F-47C6-A52A-050677621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02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9" y="0"/>
            <a:ext cx="5314950" cy="6505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09" y="0"/>
            <a:ext cx="6762882" cy="35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0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71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17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25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97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4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8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79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4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25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4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60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16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54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47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46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96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3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26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9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10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81" y="0"/>
            <a:ext cx="8778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5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78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6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93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71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876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496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275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84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635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9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91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5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241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55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512446" cy="66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9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49"/>
            <a:ext cx="11212298" cy="39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85"/>
            <a:ext cx="10439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6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2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01"/>
            <a:ext cx="7553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5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宽屏</PresentationFormat>
  <Paragraphs>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3</cp:revision>
  <dcterms:created xsi:type="dcterms:W3CDTF">2022-10-30T02:25:29Z</dcterms:created>
  <dcterms:modified xsi:type="dcterms:W3CDTF">2022-12-04T12:36:03Z</dcterms:modified>
</cp:coreProperties>
</file>