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3881-2E07-4F4A-9A66-5E71CD3E3DE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D354-6F3C-4ABF-85A7-F85D335B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1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3881-2E07-4F4A-9A66-5E71CD3E3DE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D354-6F3C-4ABF-85A7-F85D335B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9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3881-2E07-4F4A-9A66-5E71CD3E3DE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D354-6F3C-4ABF-85A7-F85D335B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03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3881-2E07-4F4A-9A66-5E71CD3E3DE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D354-6F3C-4ABF-85A7-F85D335B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5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3881-2E07-4F4A-9A66-5E71CD3E3DE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D354-6F3C-4ABF-85A7-F85D335B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5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3881-2E07-4F4A-9A66-5E71CD3E3DE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D354-6F3C-4ABF-85A7-F85D335B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2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3881-2E07-4F4A-9A66-5E71CD3E3DE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D354-6F3C-4ABF-85A7-F85D335B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6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3881-2E07-4F4A-9A66-5E71CD3E3DE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D354-6F3C-4ABF-85A7-F85D335B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2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3881-2E07-4F4A-9A66-5E71CD3E3DE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D354-6F3C-4ABF-85A7-F85D335B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17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3881-2E07-4F4A-9A66-5E71CD3E3DE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D354-6F3C-4ABF-85A7-F85D335B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54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3881-2E07-4F4A-9A66-5E71CD3E3DE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8D354-6F3C-4ABF-85A7-F85D335B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63881-2E07-4F4A-9A66-5E71CD3E3DE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D354-6F3C-4ABF-85A7-F85D335B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95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17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2</cp:revision>
  <dcterms:created xsi:type="dcterms:W3CDTF">2022-12-24T22:48:58Z</dcterms:created>
  <dcterms:modified xsi:type="dcterms:W3CDTF">2022-12-25T04:48:18Z</dcterms:modified>
</cp:coreProperties>
</file>