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1" d="100"/>
          <a:sy n="31" d="100"/>
        </p:scale>
        <p:origin x="68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2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3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0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4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6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0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8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0C6E-2B91-4EB4-8409-6B3AAB6E2A7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66B0-7ECE-4F77-A6F9-1A65162D8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8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7" y="0"/>
            <a:ext cx="11370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311727"/>
            <a:ext cx="11222182" cy="61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8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81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97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16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44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61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28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" y="457200"/>
            <a:ext cx="11608903" cy="59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0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59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91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198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68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86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93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0"/>
            <a:ext cx="10577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5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36418"/>
            <a:ext cx="11305309" cy="60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6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1222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0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249382"/>
            <a:ext cx="11097491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3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3" y="185737"/>
            <a:ext cx="11575472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6505"/>
            <a:ext cx="10390909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36"/>
            <a:ext cx="11430000" cy="62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7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宽屏</PresentationFormat>
  <Paragraphs>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2</cp:revision>
  <dcterms:created xsi:type="dcterms:W3CDTF">2022-09-07T10:33:50Z</dcterms:created>
  <dcterms:modified xsi:type="dcterms:W3CDTF">2022-09-09T10:08:44Z</dcterms:modified>
</cp:coreProperties>
</file>