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69" r:id="rId9"/>
    <p:sldId id="270" r:id="rId10"/>
    <p:sldId id="274" r:id="rId11"/>
    <p:sldId id="276" r:id="rId12"/>
    <p:sldId id="277" r:id="rId13"/>
    <p:sldId id="278" r:id="rId14"/>
    <p:sldId id="279" r:id="rId15"/>
    <p:sldId id="281" r:id="rId16"/>
    <p:sldId id="282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1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2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78FE-4469-4001-AA70-B56AC41D463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A2EA-8749-4FCD-8439-0DA7E61E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3000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0375"/>
            <a:ext cx="12192001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5805"/>
            <a:ext cx="12130088" cy="51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12191999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319212"/>
            <a:ext cx="9401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9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638175"/>
            <a:ext cx="9239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0" y="559289"/>
            <a:ext cx="93726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06" y="1337188"/>
            <a:ext cx="9020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88" y="309562"/>
            <a:ext cx="4933950" cy="75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56" y="1261437"/>
            <a:ext cx="90297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2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966787"/>
            <a:ext cx="100869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42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9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81162"/>
            <a:ext cx="8763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71450"/>
            <a:ext cx="85534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1985962"/>
            <a:ext cx="8924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1057275"/>
            <a:ext cx="8829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361950"/>
            <a:ext cx="8829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824037"/>
            <a:ext cx="8582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571625"/>
            <a:ext cx="9267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385887"/>
            <a:ext cx="8391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238375"/>
            <a:ext cx="8420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3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8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43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262"/>
            <a:ext cx="12192000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6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99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1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96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055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18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119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239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491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6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0218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1912"/>
            <a:ext cx="12192000" cy="2986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943"/>
            <a:ext cx="2543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1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327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91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69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951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3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760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034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00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7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1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4934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3419"/>
            <a:ext cx="12192000" cy="2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63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43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15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83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746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88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26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653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949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329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3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14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675"/>
            <a:ext cx="12192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8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122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2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869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6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027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2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463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99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78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00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269"/>
            <a:ext cx="12192000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85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80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799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4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371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199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803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47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9995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170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9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762"/>
            <a:ext cx="12192000" cy="31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433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841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769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0300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9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0</Words>
  <Application>Microsoft Office PowerPoint</Application>
  <PresentationFormat>宽屏</PresentationFormat>
  <Paragraphs>0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11</cp:revision>
  <dcterms:created xsi:type="dcterms:W3CDTF">2022-09-20T08:58:11Z</dcterms:created>
  <dcterms:modified xsi:type="dcterms:W3CDTF">2022-09-29T07:54:26Z</dcterms:modified>
</cp:coreProperties>
</file>