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0" r:id="rId6"/>
    <p:sldId id="279" r:id="rId7"/>
    <p:sldId id="260" r:id="rId8"/>
    <p:sldId id="261" r:id="rId9"/>
    <p:sldId id="262" r:id="rId10"/>
    <p:sldId id="263" r:id="rId11"/>
    <p:sldId id="264" r:id="rId12"/>
    <p:sldId id="281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3" d="100"/>
          <a:sy n="43" d="100"/>
        </p:scale>
        <p:origin x="6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5CEA7-C73E-4BC7-BA7E-87B1E8AC567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060-CBBB-4997-9CE4-A6CFD9238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5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5CEA7-C73E-4BC7-BA7E-87B1E8AC567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060-CBBB-4997-9CE4-A6CFD9238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66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5CEA7-C73E-4BC7-BA7E-87B1E8AC567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060-CBBB-4997-9CE4-A6CFD9238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45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5CEA7-C73E-4BC7-BA7E-87B1E8AC567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060-CBBB-4997-9CE4-A6CFD9238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2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5CEA7-C73E-4BC7-BA7E-87B1E8AC567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060-CBBB-4997-9CE4-A6CFD9238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86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5CEA7-C73E-4BC7-BA7E-87B1E8AC567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060-CBBB-4997-9CE4-A6CFD9238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35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5CEA7-C73E-4BC7-BA7E-87B1E8AC567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060-CBBB-4997-9CE4-A6CFD9238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03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5CEA7-C73E-4BC7-BA7E-87B1E8AC567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060-CBBB-4997-9CE4-A6CFD9238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6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5CEA7-C73E-4BC7-BA7E-87B1E8AC567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060-CBBB-4997-9CE4-A6CFD9238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40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5CEA7-C73E-4BC7-BA7E-87B1E8AC567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060-CBBB-4997-9CE4-A6CFD9238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78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5CEA7-C73E-4BC7-BA7E-87B1E8AC567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060-CBBB-4997-9CE4-A6CFD9238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00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5CEA7-C73E-4BC7-BA7E-87B1E8AC567C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8F060-CBBB-4997-9CE4-A6CFD9238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51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44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9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421"/>
            <a:ext cx="112776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09285" cy="694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76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7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05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68656" cy="683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62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668" cy="571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68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898861" cy="128915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89153"/>
            <a:ext cx="10103371" cy="13519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1098"/>
            <a:ext cx="12067082" cy="411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00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8022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3907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9227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91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92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48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609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6316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670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954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502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5157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019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58350" cy="10191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9174"/>
            <a:ext cx="7944787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9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452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2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42623" cy="670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2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111" y="0"/>
            <a:ext cx="11271822" cy="692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83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398833" cy="683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5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4657" y="0"/>
            <a:ext cx="11623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25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788577" cy="698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05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宽屏</PresentationFormat>
  <Paragraphs>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wangx1n</dc:creator>
  <cp:lastModifiedBy>wangx1n</cp:lastModifiedBy>
  <cp:revision>1</cp:revision>
  <dcterms:created xsi:type="dcterms:W3CDTF">2022-09-27T02:16:24Z</dcterms:created>
  <dcterms:modified xsi:type="dcterms:W3CDTF">2022-09-27T02:26:20Z</dcterms:modified>
</cp:coreProperties>
</file>