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9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6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0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0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8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158E-476E-4126-AAD2-0EBD28D576A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7726-5DD1-44E2-A1CA-B644CFBFF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927830" cy="695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192"/>
            <a:ext cx="11763107" cy="21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1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58597" cy="67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9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4" y="142875"/>
            <a:ext cx="11778013" cy="47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25443" cy="45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4" y="195262"/>
            <a:ext cx="52673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" y="0"/>
            <a:ext cx="5148732" cy="67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" y="76200"/>
            <a:ext cx="580619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31567" cy="3556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203"/>
            <a:ext cx="1638300" cy="361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165120" cy="31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0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505731" cy="69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2" y="179258"/>
            <a:ext cx="11262479" cy="65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518" cy="68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2780" cy="67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69836" cy="68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28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84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8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32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41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331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91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82"/>
            <a:ext cx="10634026" cy="67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7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397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25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246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661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489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574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87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696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493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67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12839" cy="68878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18" y="5531706"/>
            <a:ext cx="2027576" cy="13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48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31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4649" cy="68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35"/>
            <a:ext cx="9099030" cy="46702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4740928"/>
            <a:ext cx="2293495" cy="21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930"/>
            <a:ext cx="9428813" cy="6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3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9" y="112036"/>
            <a:ext cx="10541099" cy="33169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" y="3429000"/>
            <a:ext cx="92669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979108" cy="68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9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宽屏</PresentationFormat>
  <Paragraphs>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3</cp:revision>
  <dcterms:created xsi:type="dcterms:W3CDTF">2022-10-09T10:13:06Z</dcterms:created>
  <dcterms:modified xsi:type="dcterms:W3CDTF">2022-10-09T12:26:22Z</dcterms:modified>
</cp:coreProperties>
</file>