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1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1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0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5D0F-B695-4382-A85A-06B5B16CE0F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5242-837F-4E86-A7EA-605955F1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38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2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54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10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1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26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7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19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60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6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1" y="161769"/>
            <a:ext cx="9667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7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25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82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0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67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82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92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76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157287"/>
            <a:ext cx="9563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68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7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42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44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8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853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66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070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6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338137"/>
            <a:ext cx="90963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9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598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9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79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7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5900" cy="1647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91059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876800"/>
            <a:ext cx="9086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77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12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21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2022-11-25T04:57:25Z</dcterms:created>
  <dcterms:modified xsi:type="dcterms:W3CDTF">2022-11-25T04:59:05Z</dcterms:modified>
</cp:coreProperties>
</file>