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10C-85B3-4942-AD12-A83629FCA6F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36FF-7560-4E2C-873F-6ED21029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9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10C-85B3-4942-AD12-A83629FCA6F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36FF-7560-4E2C-873F-6ED21029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10C-85B3-4942-AD12-A83629FCA6F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36FF-7560-4E2C-873F-6ED21029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1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10C-85B3-4942-AD12-A83629FCA6F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36FF-7560-4E2C-873F-6ED21029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10C-85B3-4942-AD12-A83629FCA6F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36FF-7560-4E2C-873F-6ED21029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3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10C-85B3-4942-AD12-A83629FCA6F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36FF-7560-4E2C-873F-6ED21029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4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10C-85B3-4942-AD12-A83629FCA6F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36FF-7560-4E2C-873F-6ED21029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8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10C-85B3-4942-AD12-A83629FCA6F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36FF-7560-4E2C-873F-6ED21029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6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10C-85B3-4942-AD12-A83629FCA6F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36FF-7560-4E2C-873F-6ED21029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8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10C-85B3-4942-AD12-A83629FCA6F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36FF-7560-4E2C-873F-6ED21029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4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10C-85B3-4942-AD12-A83629FCA6F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36FF-7560-4E2C-873F-6ED21029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F10C-85B3-4942-AD12-A83629FCA6F2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36FF-7560-4E2C-873F-6ED21029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1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02977" cy="68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6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6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4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57810" cy="680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7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97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726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7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57162"/>
            <a:ext cx="86677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3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304800"/>
            <a:ext cx="88011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98" y="0"/>
            <a:ext cx="7548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066800"/>
            <a:ext cx="91249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6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1147762"/>
            <a:ext cx="8172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4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35" y="0"/>
            <a:ext cx="9362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98046" cy="68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74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61925"/>
            <a:ext cx="89535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0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947862"/>
            <a:ext cx="86296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4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42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303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490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260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015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398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27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5" y="174339"/>
            <a:ext cx="11543503" cy="28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67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637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026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300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31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66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73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944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4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122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08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8" y="0"/>
            <a:ext cx="11642361" cy="63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31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401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90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367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83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124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179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56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95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30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4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5470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9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05975" cy="523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9" y="523875"/>
            <a:ext cx="98679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9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308"/>
            <a:ext cx="11077731" cy="66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36"/>
            <a:ext cx="9829800" cy="4895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17" y="4729084"/>
            <a:ext cx="2867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2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2022-12-13T23:35:06Z</dcterms:created>
  <dcterms:modified xsi:type="dcterms:W3CDTF">2022-12-13T23:37:39Z</dcterms:modified>
</cp:coreProperties>
</file>