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9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7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2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20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68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2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3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1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3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94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6AA27-A288-4B77-90E3-09794937D95A}" type="datetimeFigureOut">
              <a:rPr lang="zh-CN" altLang="en-US" smtClean="0"/>
              <a:t>2022/12/24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1BB75-E473-4F86-849D-30B7AB901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73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04" y="115237"/>
            <a:ext cx="112490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0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" y="523875"/>
            <a:ext cx="11220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942975"/>
            <a:ext cx="1073467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11182350" cy="2695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1775"/>
            <a:ext cx="89630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4" y="0"/>
            <a:ext cx="101428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1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8" y="0"/>
            <a:ext cx="11191875" cy="2990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0850"/>
            <a:ext cx="109347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46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37" y="100012"/>
            <a:ext cx="11058525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13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50" y="1695450"/>
            <a:ext cx="3467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1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51" y="0"/>
            <a:ext cx="1264763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33525"/>
            <a:ext cx="11439525" cy="1533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157287"/>
            <a:ext cx="16192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81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913"/>
            <a:ext cx="1447800" cy="428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0712"/>
            <a:ext cx="2209800" cy="6810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41" y="54182"/>
            <a:ext cx="1752600" cy="45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11" y="511382"/>
            <a:ext cx="8257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" y="1357312"/>
            <a:ext cx="10429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4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9087"/>
            <a:ext cx="11277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06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97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5730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39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613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2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21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136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5908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7212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26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" y="0"/>
            <a:ext cx="11163300" cy="771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70" y="771525"/>
            <a:ext cx="91725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099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8533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563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443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25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93757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773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520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8969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126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57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166687"/>
            <a:ext cx="10677525" cy="652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07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562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8920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6498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7621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4273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271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7004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88089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8799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510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" y="795337"/>
            <a:ext cx="1027747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060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396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8915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180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679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9507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3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46" y="0"/>
            <a:ext cx="104199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461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1333500"/>
            <a:ext cx="110680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9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78" y="154274"/>
            <a:ext cx="11191875" cy="3581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88" y="3975828"/>
            <a:ext cx="35909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6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wangx1n</dc:creator>
  <cp:lastModifiedBy>wangx1n</cp:lastModifiedBy>
  <cp:revision>2</cp:revision>
  <dcterms:created xsi:type="dcterms:W3CDTF">2022-12-23T23:02:38Z</dcterms:created>
  <dcterms:modified xsi:type="dcterms:W3CDTF">2022-12-23T23:12:15Z</dcterms:modified>
</cp:coreProperties>
</file>