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41B7-1194-4FB7-B9EB-507BA3D19E0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4A4D-A781-468E-8AD1-AC416D56C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9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41B7-1194-4FB7-B9EB-507BA3D19E0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4A4D-A781-468E-8AD1-AC416D56C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8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41B7-1194-4FB7-B9EB-507BA3D19E0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4A4D-A781-468E-8AD1-AC416D56C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41B7-1194-4FB7-B9EB-507BA3D19E0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4A4D-A781-468E-8AD1-AC416D56C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4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41B7-1194-4FB7-B9EB-507BA3D19E0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4A4D-A781-468E-8AD1-AC416D56C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41B7-1194-4FB7-B9EB-507BA3D19E0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4A4D-A781-468E-8AD1-AC416D56C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8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41B7-1194-4FB7-B9EB-507BA3D19E0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4A4D-A781-468E-8AD1-AC416D56C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5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41B7-1194-4FB7-B9EB-507BA3D19E0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4A4D-A781-468E-8AD1-AC416D56C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07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41B7-1194-4FB7-B9EB-507BA3D19E0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4A4D-A781-468E-8AD1-AC416D56C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6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41B7-1194-4FB7-B9EB-507BA3D19E0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4A4D-A781-468E-8AD1-AC416D56C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4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41B7-1194-4FB7-B9EB-507BA3D19E0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4A4D-A781-468E-8AD1-AC416D56C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3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841B7-1194-4FB7-B9EB-507BA3D19E03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C4A4D-A781-468E-8AD1-AC416D56C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6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72" y="-542925"/>
            <a:ext cx="4419600" cy="542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4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67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679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2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20375" cy="2505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5" y="2505075"/>
            <a:ext cx="31337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5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90487"/>
            <a:ext cx="107442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8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881062"/>
            <a:ext cx="106584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6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5" y="617251"/>
            <a:ext cx="50387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1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8" y="0"/>
            <a:ext cx="10664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71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104775"/>
            <a:ext cx="105632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80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498" y="0"/>
            <a:ext cx="7995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50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50" y="0"/>
            <a:ext cx="8233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93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647825"/>
            <a:ext cx="104203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9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23108" cy="65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790575"/>
            <a:ext cx="103441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82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06" y="0"/>
            <a:ext cx="8848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87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38" y="0"/>
            <a:ext cx="7851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95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79" y="0"/>
            <a:ext cx="8841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53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027" y="0"/>
            <a:ext cx="8633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87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" y="476250"/>
            <a:ext cx="1153477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85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93" y="0"/>
            <a:ext cx="7486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92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" y="161925"/>
            <a:ext cx="106394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49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83" y="0"/>
            <a:ext cx="7591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56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61" y="0"/>
            <a:ext cx="11527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9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" y="0"/>
            <a:ext cx="7561017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0" y="6858000"/>
            <a:ext cx="6630415" cy="116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14" y="0"/>
            <a:ext cx="7391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7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86" y="0"/>
            <a:ext cx="724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89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667" y="0"/>
            <a:ext cx="7700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55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1104900"/>
            <a:ext cx="110204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08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78" y="0"/>
            <a:ext cx="7068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37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58" y="0"/>
            <a:ext cx="7305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62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471487"/>
            <a:ext cx="104584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82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43" y="0"/>
            <a:ext cx="11486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31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81" y="0"/>
            <a:ext cx="8773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89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1204912"/>
            <a:ext cx="99250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5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34625" cy="4733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3925"/>
            <a:ext cx="10191750" cy="5391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28" y="8094220"/>
            <a:ext cx="83248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783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00" y="0"/>
            <a:ext cx="757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86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00012"/>
            <a:ext cx="1093470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7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57" y="0"/>
            <a:ext cx="9174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56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55" y="0"/>
            <a:ext cx="9009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17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81" y="0"/>
            <a:ext cx="7090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87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40" y="0"/>
            <a:ext cx="7788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069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731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4" y="0"/>
            <a:ext cx="84037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840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14" y="0"/>
            <a:ext cx="8274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991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1971675"/>
            <a:ext cx="107537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6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10925" cy="3781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1425"/>
            <a:ext cx="108680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90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195" y="0"/>
            <a:ext cx="6399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553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03" y="0"/>
            <a:ext cx="5787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500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65" y="0"/>
            <a:ext cx="7067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58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94" y="0"/>
            <a:ext cx="7426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041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109537"/>
            <a:ext cx="107918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0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00" y="0"/>
            <a:ext cx="6826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177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61" y="0"/>
            <a:ext cx="7103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005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48" y="0"/>
            <a:ext cx="6058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461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66" y="0"/>
            <a:ext cx="7228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104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190625"/>
            <a:ext cx="101727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0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34625" cy="1276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8" y="1075857"/>
            <a:ext cx="3648075" cy="2247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1400"/>
            <a:ext cx="108680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747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923" y="0"/>
            <a:ext cx="9192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398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04" y="0"/>
            <a:ext cx="7876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312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62" y="0"/>
            <a:ext cx="6353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94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368"/>
            <a:ext cx="3152775" cy="1228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61" y="176368"/>
            <a:ext cx="7376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215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" y="381000"/>
            <a:ext cx="104108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64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876300"/>
            <a:ext cx="94107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03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12" y="0"/>
            <a:ext cx="5919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153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607" y="0"/>
            <a:ext cx="883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061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66" y="0"/>
            <a:ext cx="6692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190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62" y="985837"/>
            <a:ext cx="76866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0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537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232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23812"/>
            <a:ext cx="110585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298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40" y="0"/>
            <a:ext cx="8128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94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863" y="0"/>
            <a:ext cx="7170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836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504825"/>
            <a:ext cx="109918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578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133" y="0"/>
            <a:ext cx="6339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849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66825"/>
            <a:ext cx="88392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370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80" y="0"/>
            <a:ext cx="7320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552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9287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9663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67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74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751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0916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4680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6319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3266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555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94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16"/>
            <a:ext cx="10772775" cy="3724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1572"/>
            <a:ext cx="102393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5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0</Words>
  <Application>Microsoft Office PowerPoint</Application>
  <PresentationFormat>宽屏</PresentationFormat>
  <Paragraphs>0</Paragraphs>
  <Slides>85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8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4</cp:revision>
  <dcterms:created xsi:type="dcterms:W3CDTF">2022-12-24T11:21:56Z</dcterms:created>
  <dcterms:modified xsi:type="dcterms:W3CDTF">2022-12-25T03:41:27Z</dcterms:modified>
</cp:coreProperties>
</file>