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6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272-ECE6-45BE-BEB7-D3747A094C5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ADB-F053-4B1A-B568-9D977B680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272-ECE6-45BE-BEB7-D3747A094C5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ADB-F053-4B1A-B568-9D977B680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2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272-ECE6-45BE-BEB7-D3747A094C5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ADB-F053-4B1A-B568-9D977B680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2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272-ECE6-45BE-BEB7-D3747A094C5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ADB-F053-4B1A-B568-9D977B680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272-ECE6-45BE-BEB7-D3747A094C5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ADB-F053-4B1A-B568-9D977B680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6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272-ECE6-45BE-BEB7-D3747A094C5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ADB-F053-4B1A-B568-9D977B680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7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272-ECE6-45BE-BEB7-D3747A094C5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ADB-F053-4B1A-B568-9D977B680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6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272-ECE6-45BE-BEB7-D3747A094C5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ADB-F053-4B1A-B568-9D977B680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3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272-ECE6-45BE-BEB7-D3747A094C5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ADB-F053-4B1A-B568-9D977B680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3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272-ECE6-45BE-BEB7-D3747A094C5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ADB-F053-4B1A-B568-9D977B680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7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272-ECE6-45BE-BEB7-D3747A094C5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ADB-F053-4B1A-B568-9D977B680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3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1272-ECE6-45BE-BEB7-D3747A094C5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1ADB-F053-4B1A-B568-9D977B680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06321" cy="686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03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475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4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89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09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20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50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71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65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74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7" y="0"/>
            <a:ext cx="5090449" cy="67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1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067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790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77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494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29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57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183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691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76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02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4" y="0"/>
            <a:ext cx="9291389" cy="67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62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103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638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868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79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962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011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844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847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993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83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8" y="-1"/>
            <a:ext cx="10838889" cy="28031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3160"/>
            <a:ext cx="11020247" cy="397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85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79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780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6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1" y="-1"/>
            <a:ext cx="11055282" cy="62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8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02190" cy="38660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8" y="4051888"/>
            <a:ext cx="6257694" cy="279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7364" cy="682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1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26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40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2022-12-07T07:59:04Z</dcterms:created>
  <dcterms:modified xsi:type="dcterms:W3CDTF">2022-12-07T08:01:01Z</dcterms:modified>
</cp:coreProperties>
</file>