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1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3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1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0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E6B3-0224-46A6-862C-74714BE63FC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1207-365E-473D-9122-A7FFC5988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2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94" y="0"/>
            <a:ext cx="10211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8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53" y="0"/>
            <a:ext cx="7926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37" y="0"/>
            <a:ext cx="8153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0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84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11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46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33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66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73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49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5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014412"/>
            <a:ext cx="103917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0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7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8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341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660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9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0" y="0"/>
            <a:ext cx="10134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0" y="0"/>
            <a:ext cx="9400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0" y="132257"/>
            <a:ext cx="107156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328737"/>
            <a:ext cx="9686925" cy="420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5529262"/>
            <a:ext cx="93535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9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500062"/>
            <a:ext cx="95345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7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6" y="182770"/>
            <a:ext cx="10267950" cy="2505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5" y="2918710"/>
            <a:ext cx="3886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1" y="0"/>
            <a:ext cx="2981325" cy="2600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" y="2818072"/>
            <a:ext cx="97631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8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2022-12-07T08:06:37Z</dcterms:created>
  <dcterms:modified xsi:type="dcterms:W3CDTF">2022-12-07T08:08:03Z</dcterms:modified>
</cp:coreProperties>
</file>