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3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2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4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9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6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864E5-0F84-4845-9BBB-FC3F07A8242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83AF-4A36-49BF-8A32-ECE372C4E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7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38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9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7" y="0"/>
            <a:ext cx="12139951" cy="25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69" y="0"/>
            <a:ext cx="10268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8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60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119921"/>
            <a:ext cx="4048125" cy="368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4171950"/>
            <a:ext cx="5057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03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32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12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47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47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7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1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1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7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28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21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27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39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29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817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09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915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01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67850" cy="89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292"/>
            <a:ext cx="92392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49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56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607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93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04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403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07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683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799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214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67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22505" cy="68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6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617377" cy="15763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398"/>
            <a:ext cx="11503312" cy="51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0038" cy="4347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7148"/>
            <a:ext cx="11212643" cy="25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1915" cy="54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92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2022-11-19T10:19:10Z</dcterms:created>
  <dcterms:modified xsi:type="dcterms:W3CDTF">2022-11-19T10:36:20Z</dcterms:modified>
</cp:coreProperties>
</file>