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2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6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9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3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2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2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2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D5E6-CA26-4A36-9DB0-7FB06AD6828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3B95-556B-45B9-9B94-FE2CCCB1C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77"/>
            <a:ext cx="9144000" cy="54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0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540"/>
            <a:ext cx="9144000" cy="54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"/>
            <a:ext cx="9010185" cy="301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481"/>
            <a:ext cx="9144000" cy="23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218"/>
            <a:ext cx="9144000" cy="21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0"/>
            <a:ext cx="9144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472"/>
            <a:ext cx="9144000" cy="21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9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994"/>
            <a:ext cx="9144000" cy="48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978"/>
            <a:ext cx="9144000" cy="18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261"/>
            <a:ext cx="9144000" cy="41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724025"/>
            <a:ext cx="9086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0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10"/>
            <a:ext cx="9144000" cy="7604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172"/>
            <a:ext cx="8920976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173"/>
            <a:ext cx="9144000" cy="33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84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946"/>
            <a:ext cx="9144000" cy="28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174"/>
            <a:ext cx="9144000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353"/>
            <a:ext cx="9144000" cy="31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95"/>
            <a:ext cx="9144000" cy="6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8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821"/>
            <a:ext cx="9144000" cy="47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8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21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35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71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72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6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152"/>
            <a:ext cx="9144000" cy="41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170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42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13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208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90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0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450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33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367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0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242"/>
            <a:ext cx="9144000" cy="46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8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162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791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078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96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897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416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062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98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96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191"/>
            <a:ext cx="9144000" cy="26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2728"/>
            <a:ext cx="9144000" cy="23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173"/>
            <a:ext cx="9144000" cy="31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8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3" y="380651"/>
            <a:ext cx="7562850" cy="409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850"/>
            <a:ext cx="9144000" cy="43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213"/>
            <a:ext cx="9144000" cy="34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全屏显示(4:3)</PresentationFormat>
  <Paragraphs>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3</cp:revision>
  <dcterms:created xsi:type="dcterms:W3CDTF">2022-09-20T08:16:10Z</dcterms:created>
  <dcterms:modified xsi:type="dcterms:W3CDTF">2022-09-29T03:32:41Z</dcterms:modified>
</cp:coreProperties>
</file>