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60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1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0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7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8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9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6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5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35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F38F-4E26-4173-84A5-FA4720865199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B802-756C-4653-A790-9AD12A8D8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5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35" y="-48718"/>
            <a:ext cx="11921084" cy="66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7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18093" cy="26982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1984451" cy="24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93655" cy="13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9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56391" cy="55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1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92328" cy="589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7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9277"/>
            <a:ext cx="9968459" cy="69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4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74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11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5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9871" cy="3147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934"/>
            <a:ext cx="12096314" cy="28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8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4792" cy="538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5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947161" cy="64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0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6168" cy="383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9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056957" cy="58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26760" cy="15140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" y="2342211"/>
            <a:ext cx="11923548" cy="11542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6889"/>
            <a:ext cx="11751519" cy="18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2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698" y="-1"/>
            <a:ext cx="12182181" cy="12291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25"/>
            <a:ext cx="11979769" cy="12490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0" y="4543815"/>
            <a:ext cx="11963552" cy="11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4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8262" cy="869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483"/>
            <a:ext cx="11877898" cy="2448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2925"/>
            <a:ext cx="1143749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2</cp:revision>
  <dcterms:created xsi:type="dcterms:W3CDTF">2022-10-05T07:50:39Z</dcterms:created>
  <dcterms:modified xsi:type="dcterms:W3CDTF">2022-10-05T08:00:53Z</dcterms:modified>
</cp:coreProperties>
</file>