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C7-FE49-49D6-9B9B-BFC0883EFF9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67C6-9624-49B5-AB9A-7E177A1D4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99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C7-FE49-49D6-9B9B-BFC0883EFF9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67C6-9624-49B5-AB9A-7E177A1D4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C7-FE49-49D6-9B9B-BFC0883EFF9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67C6-9624-49B5-AB9A-7E177A1D4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4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C7-FE49-49D6-9B9B-BFC0883EFF9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67C6-9624-49B5-AB9A-7E177A1D4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4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C7-FE49-49D6-9B9B-BFC0883EFF9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67C6-9624-49B5-AB9A-7E177A1D4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7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C7-FE49-49D6-9B9B-BFC0883EFF9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67C6-9624-49B5-AB9A-7E177A1D4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9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C7-FE49-49D6-9B9B-BFC0883EFF9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67C6-9624-49B5-AB9A-7E177A1D4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7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C7-FE49-49D6-9B9B-BFC0883EFF9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67C6-9624-49B5-AB9A-7E177A1D4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8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C7-FE49-49D6-9B9B-BFC0883EFF9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67C6-9624-49B5-AB9A-7E177A1D4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9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C7-FE49-49D6-9B9B-BFC0883EFF9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67C6-9624-49B5-AB9A-7E177A1D4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8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C7-FE49-49D6-9B9B-BFC0883EFF9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67C6-9624-49B5-AB9A-7E177A1D4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07C7-FE49-49D6-9B9B-BFC0883EFF9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67C6-9624-49B5-AB9A-7E177A1D4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4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4" y="0"/>
            <a:ext cx="11541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7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10975" cy="2647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005605"/>
            <a:ext cx="11572875" cy="1476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424" y="4019550"/>
            <a:ext cx="37719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8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47700"/>
            <a:ext cx="115443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6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04775"/>
            <a:ext cx="117157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9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2185987"/>
            <a:ext cx="50101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32" y="0"/>
            <a:ext cx="8739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4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2405062"/>
            <a:ext cx="52292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4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1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83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72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85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21" y="0"/>
            <a:ext cx="9007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3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08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11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149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658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314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849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423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04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43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95" y="0"/>
            <a:ext cx="9904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6" y="0"/>
            <a:ext cx="10868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1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180975"/>
            <a:ext cx="113633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4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64" y="0"/>
            <a:ext cx="8460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0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5" y="0"/>
            <a:ext cx="7353300" cy="428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338262"/>
            <a:ext cx="117443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93" y="0"/>
            <a:ext cx="8119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0" cy="438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7" y="438150"/>
            <a:ext cx="8224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4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2022-12-31T01:00:45Z</dcterms:created>
  <dcterms:modified xsi:type="dcterms:W3CDTF">2022-12-31T01:02:56Z</dcterms:modified>
</cp:coreProperties>
</file>