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3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2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8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A8B5-B7F8-45C4-AEBE-E96DC17A1F9F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CDBA-0AE9-4E69-BB6D-EA78B2FD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7" y="0"/>
            <a:ext cx="952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333500"/>
            <a:ext cx="8858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3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70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87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7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88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74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28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8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58" y="0"/>
            <a:ext cx="7147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4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38187"/>
            <a:ext cx="9048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75" y="0"/>
            <a:ext cx="824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6" y="0"/>
            <a:ext cx="7159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295400"/>
            <a:ext cx="9086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090612"/>
            <a:ext cx="9172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81" y="0"/>
            <a:ext cx="754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6" y="0"/>
            <a:ext cx="7141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2022-12-27T02:26:46Z</dcterms:created>
  <dcterms:modified xsi:type="dcterms:W3CDTF">2022-12-27T02:27:41Z</dcterms:modified>
</cp:coreProperties>
</file>