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3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4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6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9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0B14-FBA8-4D3A-BC89-94330348E460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9EEA-9AF9-4C00-8417-2081D967C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918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98"/>
            <a:ext cx="11768399" cy="62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548"/>
            <a:ext cx="12133627" cy="47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0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557419" cy="12591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890"/>
            <a:ext cx="11893190" cy="12573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59985"/>
            <a:ext cx="12042953" cy="27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4" y="0"/>
            <a:ext cx="10486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3"/>
            <a:ext cx="8896350" cy="1200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383"/>
            <a:ext cx="96583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00"/>
            <a:ext cx="10643016" cy="54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1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7770" cy="48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0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13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7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72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882860" cy="68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8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7" y="0"/>
            <a:ext cx="10256017" cy="46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7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37889" cy="67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806" cy="54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5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2170" cy="63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31"/>
            <a:ext cx="9458793" cy="12795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739"/>
            <a:ext cx="10972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1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43809" cy="41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2957" cy="704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861"/>
            <a:ext cx="12133300" cy="52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5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宽屏</PresentationFormat>
  <Paragraphs>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4</cp:revision>
  <dcterms:created xsi:type="dcterms:W3CDTF">2022-10-01T22:29:24Z</dcterms:created>
  <dcterms:modified xsi:type="dcterms:W3CDTF">2022-10-16T03:47:37Z</dcterms:modified>
</cp:coreProperties>
</file>