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3" d="100"/>
          <a:sy n="43" d="100"/>
        </p:scale>
        <p:origin x="52" y="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0B81-9391-495B-830A-101B4402A5B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4A8-CC65-4CF1-90A5-A2627096A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60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0B81-9391-495B-830A-101B4402A5B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4A8-CC65-4CF1-90A5-A2627096A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3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0B81-9391-495B-830A-101B4402A5B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4A8-CC65-4CF1-90A5-A2627096A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39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0B81-9391-495B-830A-101B4402A5B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4A8-CC65-4CF1-90A5-A2627096A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66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0B81-9391-495B-830A-101B4402A5B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4A8-CC65-4CF1-90A5-A2627096A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95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0B81-9391-495B-830A-101B4402A5B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4A8-CC65-4CF1-90A5-A2627096A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53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0B81-9391-495B-830A-101B4402A5B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4A8-CC65-4CF1-90A5-A2627096A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14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0B81-9391-495B-830A-101B4402A5B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4A8-CC65-4CF1-90A5-A2627096A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8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0B81-9391-495B-830A-101B4402A5B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4A8-CC65-4CF1-90A5-A2627096A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86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0B81-9391-495B-830A-101B4402A5B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4A8-CC65-4CF1-90A5-A2627096A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4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0B81-9391-495B-830A-101B4402A5B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4A8-CC65-4CF1-90A5-A2627096A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34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D0B81-9391-495B-830A-101B4402A5B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EB4A8-CC65-4CF1-90A5-A2627096A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03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13430" cy="667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83" y="177149"/>
            <a:ext cx="9823086" cy="365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41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14215" cy="46560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5" y="4656015"/>
            <a:ext cx="8747616" cy="220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30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34" y="151540"/>
            <a:ext cx="11922309" cy="380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23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52" y="0"/>
            <a:ext cx="8289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2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12" y="1090612"/>
            <a:ext cx="85629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31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0536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7051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5769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1757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593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77338" cy="673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89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725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0082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48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398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2028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078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40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570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491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960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022111" cy="263405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9842"/>
            <a:ext cx="9488774" cy="291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18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328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072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010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923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1627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573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1537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8765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1975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106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69" y="-1"/>
            <a:ext cx="11581229" cy="655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87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225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86361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3297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8353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21796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9326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9075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14647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56310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45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630"/>
            <a:ext cx="11492543" cy="593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484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2840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1444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1462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7920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87266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62891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58530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3175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3448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748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193"/>
            <a:ext cx="11828588" cy="14278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30127"/>
            <a:ext cx="11614857" cy="386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449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8264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16987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68496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333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00483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8419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0316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6937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05761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523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8" y="-1"/>
            <a:ext cx="9080291" cy="691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997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28181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7537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97015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43137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60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52092" cy="545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46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8" y="-1"/>
            <a:ext cx="11539070" cy="651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2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宽屏</PresentationFormat>
  <Paragraphs>0</Paragraphs>
  <Slides>74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7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wangx1n</dc:creator>
  <cp:lastModifiedBy>wangx1n</cp:lastModifiedBy>
  <cp:revision>1</cp:revision>
  <dcterms:created xsi:type="dcterms:W3CDTF">2022-10-16T01:43:27Z</dcterms:created>
  <dcterms:modified xsi:type="dcterms:W3CDTF">2022-10-16T01:49:32Z</dcterms:modified>
</cp:coreProperties>
</file>