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441" r:id="rId108"/>
    <p:sldId id="442" r:id="rId109"/>
    <p:sldId id="443" r:id="rId110"/>
    <p:sldId id="444" r:id="rId111"/>
    <p:sldId id="445" r:id="rId112"/>
    <p:sldId id="446" r:id="rId113"/>
    <p:sldId id="447" r:id="rId114"/>
    <p:sldId id="448" r:id="rId115"/>
    <p:sldId id="449" r:id="rId116"/>
    <p:sldId id="450" r:id="rId117"/>
    <p:sldId id="451" r:id="rId118"/>
    <p:sldId id="452" r:id="rId119"/>
    <p:sldId id="453" r:id="rId120"/>
    <p:sldId id="454" r:id="rId121"/>
    <p:sldId id="455" r:id="rId122"/>
    <p:sldId id="456" r:id="rId123"/>
    <p:sldId id="457" r:id="rId124"/>
    <p:sldId id="458" r:id="rId125"/>
    <p:sldId id="459" r:id="rId126"/>
    <p:sldId id="460" r:id="rId127"/>
    <p:sldId id="461" r:id="rId128"/>
    <p:sldId id="462" r:id="rId129"/>
    <p:sldId id="463" r:id="rId130"/>
    <p:sldId id="464" r:id="rId131"/>
    <p:sldId id="465" r:id="rId132"/>
    <p:sldId id="466" r:id="rId133"/>
    <p:sldId id="467" r:id="rId134"/>
    <p:sldId id="468" r:id="rId135"/>
    <p:sldId id="469" r:id="rId136"/>
    <p:sldId id="470" r:id="rId137"/>
    <p:sldId id="471" r:id="rId138"/>
    <p:sldId id="472" r:id="rId139"/>
    <p:sldId id="473" r:id="rId140"/>
    <p:sldId id="474" r:id="rId141"/>
    <p:sldId id="475" r:id="rId142"/>
    <p:sldId id="476" r:id="rId143"/>
    <p:sldId id="477" r:id="rId144"/>
    <p:sldId id="478" r:id="rId145"/>
    <p:sldId id="479" r:id="rId146"/>
    <p:sldId id="480" r:id="rId147"/>
    <p:sldId id="481" r:id="rId148"/>
    <p:sldId id="482" r:id="rId149"/>
    <p:sldId id="483" r:id="rId150"/>
    <p:sldId id="484" r:id="rId151"/>
    <p:sldId id="485" r:id="rId152"/>
    <p:sldId id="486" r:id="rId153"/>
    <p:sldId id="487" r:id="rId154"/>
    <p:sldId id="488" r:id="rId155"/>
    <p:sldId id="489" r:id="rId156"/>
    <p:sldId id="490" r:id="rId157"/>
    <p:sldId id="491" r:id="rId158"/>
    <p:sldId id="492" r:id="rId159"/>
    <p:sldId id="493" r:id="rId160"/>
    <p:sldId id="494" r:id="rId161"/>
    <p:sldId id="495" r:id="rId162"/>
    <p:sldId id="496" r:id="rId163"/>
    <p:sldId id="497" r:id="rId164"/>
    <p:sldId id="498" r:id="rId165"/>
    <p:sldId id="499" r:id="rId166"/>
    <p:sldId id="500" r:id="rId167"/>
    <p:sldId id="501" r:id="rId168"/>
    <p:sldId id="502" r:id="rId169"/>
    <p:sldId id="503" r:id="rId170"/>
    <p:sldId id="504" r:id="rId171"/>
    <p:sldId id="505" r:id="rId172"/>
    <p:sldId id="506" r:id="rId173"/>
    <p:sldId id="507" r:id="rId174"/>
    <p:sldId id="508" r:id="rId175"/>
    <p:sldId id="509" r:id="rId176"/>
    <p:sldId id="510" r:id="rId177"/>
    <p:sldId id="511" r:id="rId178"/>
    <p:sldId id="512" r:id="rId179"/>
    <p:sldId id="513" r:id="rId180"/>
    <p:sldId id="514" r:id="rId181"/>
    <p:sldId id="515" r:id="rId182"/>
    <p:sldId id="516" r:id="rId183"/>
    <p:sldId id="517" r:id="rId184"/>
    <p:sldId id="518" r:id="rId185"/>
    <p:sldId id="519" r:id="rId186"/>
    <p:sldId id="520" r:id="rId187"/>
    <p:sldId id="521" r:id="rId188"/>
    <p:sldId id="522" r:id="rId189"/>
    <p:sldId id="523" r:id="rId190"/>
    <p:sldId id="524" r:id="rId191"/>
    <p:sldId id="525" r:id="rId192"/>
    <p:sldId id="526" r:id="rId193"/>
    <p:sldId id="527" r:id="rId194"/>
    <p:sldId id="528" r:id="rId195"/>
    <p:sldId id="529" r:id="rId196"/>
    <p:sldId id="530" r:id="rId197"/>
    <p:sldId id="531" r:id="rId198"/>
    <p:sldId id="532" r:id="rId199"/>
    <p:sldId id="533" r:id="rId200"/>
    <p:sldId id="534" r:id="rId201"/>
    <p:sldId id="535" r:id="rId202"/>
    <p:sldId id="536" r:id="rId203"/>
    <p:sldId id="537" r:id="rId204"/>
    <p:sldId id="538" r:id="rId205"/>
    <p:sldId id="539" r:id="rId206"/>
    <p:sldId id="540" r:id="rId207"/>
    <p:sldId id="541" r:id="rId208"/>
    <p:sldId id="542" r:id="rId209"/>
    <p:sldId id="543" r:id="rId210"/>
    <p:sldId id="544" r:id="rId211"/>
    <p:sldId id="545" r:id="rId212"/>
    <p:sldId id="546" r:id="rId213"/>
    <p:sldId id="547" r:id="rId214"/>
    <p:sldId id="548" r:id="rId215"/>
    <p:sldId id="549" r:id="rId216"/>
    <p:sldId id="550" r:id="rId217"/>
    <p:sldId id="551" r:id="rId218"/>
    <p:sldId id="552" r:id="rId219"/>
    <p:sldId id="553" r:id="rId220"/>
    <p:sldId id="554" r:id="rId221"/>
    <p:sldId id="555" r:id="rId222"/>
    <p:sldId id="556" r:id="rId223"/>
    <p:sldId id="557" r:id="rId224"/>
    <p:sldId id="558" r:id="rId225"/>
    <p:sldId id="559" r:id="rId226"/>
    <p:sldId id="560" r:id="rId227"/>
    <p:sldId id="561" r:id="rId228"/>
    <p:sldId id="562" r:id="rId229"/>
    <p:sldId id="563" r:id="rId230"/>
    <p:sldId id="564" r:id="rId231"/>
    <p:sldId id="565" r:id="rId232"/>
    <p:sldId id="566" r:id="rId233"/>
    <p:sldId id="567" r:id="rId234"/>
    <p:sldId id="568" r:id="rId235"/>
    <p:sldId id="569" r:id="rId236"/>
    <p:sldId id="570" r:id="rId237"/>
    <p:sldId id="571" r:id="rId238"/>
    <p:sldId id="572" r:id="rId239"/>
    <p:sldId id="573" r:id="rId240"/>
    <p:sldId id="574" r:id="rId241"/>
    <p:sldId id="575" r:id="rId242"/>
    <p:sldId id="576" r:id="rId243"/>
    <p:sldId id="577" r:id="rId244"/>
    <p:sldId id="578" r:id="rId245"/>
    <p:sldId id="579" r:id="rId246"/>
    <p:sldId id="580" r:id="rId247"/>
    <p:sldId id="581" r:id="rId248"/>
    <p:sldId id="582" r:id="rId249"/>
    <p:sldId id="583" r:id="rId250"/>
    <p:sldId id="584" r:id="rId251"/>
    <p:sldId id="585" r:id="rId252"/>
    <p:sldId id="586" r:id="rId253"/>
    <p:sldId id="587" r:id="rId254"/>
    <p:sldId id="588" r:id="rId255"/>
    <p:sldId id="589" r:id="rId256"/>
    <p:sldId id="590" r:id="rId257"/>
    <p:sldId id="591" r:id="rId258"/>
    <p:sldId id="592" r:id="rId259"/>
    <p:sldId id="593" r:id="rId260"/>
    <p:sldId id="594" r:id="rId261"/>
    <p:sldId id="595" r:id="rId262"/>
    <p:sldId id="596" r:id="rId263"/>
    <p:sldId id="597" r:id="rId264"/>
    <p:sldId id="598" r:id="rId265"/>
    <p:sldId id="599" r:id="rId266"/>
    <p:sldId id="600" r:id="rId267"/>
    <p:sldId id="601" r:id="rId268"/>
    <p:sldId id="602" r:id="rId269"/>
    <p:sldId id="603" r:id="rId270"/>
    <p:sldId id="604" r:id="rId271"/>
    <p:sldId id="605" r:id="rId272"/>
    <p:sldId id="606" r:id="rId273"/>
    <p:sldId id="607" r:id="rId274"/>
    <p:sldId id="608" r:id="rId275"/>
    <p:sldId id="609" r:id="rId276"/>
    <p:sldId id="610" r:id="rId277"/>
    <p:sldId id="611" r:id="rId278"/>
    <p:sldId id="612" r:id="rId279"/>
    <p:sldId id="613" r:id="rId280"/>
    <p:sldId id="614" r:id="rId281"/>
    <p:sldId id="615" r:id="rId282"/>
    <p:sldId id="616" r:id="rId283"/>
    <p:sldId id="617" r:id="rId284"/>
    <p:sldId id="618" r:id="rId285"/>
    <p:sldId id="619" r:id="rId286"/>
    <p:sldId id="620" r:id="rId287"/>
    <p:sldId id="621" r:id="rId288"/>
    <p:sldId id="622" r:id="rId289"/>
    <p:sldId id="623" r:id="rId290"/>
    <p:sldId id="624" r:id="rId291"/>
    <p:sldId id="625" r:id="rId292"/>
    <p:sldId id="626" r:id="rId293"/>
    <p:sldId id="627" r:id="rId294"/>
    <p:sldId id="628" r:id="rId295"/>
    <p:sldId id="629" r:id="rId296"/>
    <p:sldId id="630" r:id="rId297"/>
    <p:sldId id="631" r:id="rId298"/>
    <p:sldId id="632" r:id="rId299"/>
    <p:sldId id="633" r:id="rId300"/>
    <p:sldId id="634" r:id="rId301"/>
    <p:sldId id="635" r:id="rId302"/>
    <p:sldId id="636" r:id="rId303"/>
    <p:sldId id="637" r:id="rId304"/>
    <p:sldId id="638" r:id="rId305"/>
    <p:sldId id="639" r:id="rId306"/>
    <p:sldId id="640" r:id="rId307"/>
    <p:sldId id="641" r:id="rId308"/>
    <p:sldId id="642" r:id="rId309"/>
    <p:sldId id="643" r:id="rId310"/>
    <p:sldId id="644" r:id="rId311"/>
    <p:sldId id="645" r:id="rId312"/>
    <p:sldId id="646" r:id="rId313"/>
    <p:sldId id="647" r:id="rId314"/>
    <p:sldId id="648" r:id="rId315"/>
    <p:sldId id="649" r:id="rId316"/>
    <p:sldId id="650" r:id="rId317"/>
    <p:sldId id="651" r:id="rId318"/>
    <p:sldId id="652" r:id="rId319"/>
    <p:sldId id="653" r:id="rId320"/>
    <p:sldId id="654" r:id="rId321"/>
    <p:sldId id="655" r:id="rId322"/>
    <p:sldId id="656" r:id="rId323"/>
    <p:sldId id="657" r:id="rId324"/>
    <p:sldId id="658" r:id="rId325"/>
    <p:sldId id="659" r:id="rId326"/>
    <p:sldId id="660" r:id="rId327"/>
    <p:sldId id="661" r:id="rId328"/>
    <p:sldId id="662" r:id="rId329"/>
    <p:sldId id="663" r:id="rId330"/>
    <p:sldId id="664" r:id="rId331"/>
    <p:sldId id="665" r:id="rId332"/>
    <p:sldId id="666" r:id="rId333"/>
    <p:sldId id="667" r:id="rId334"/>
    <p:sldId id="668" r:id="rId335"/>
    <p:sldId id="669" r:id="rId336"/>
    <p:sldId id="670" r:id="rId337"/>
    <p:sldId id="671" r:id="rId338"/>
    <p:sldId id="672" r:id="rId339"/>
    <p:sldId id="673" r:id="rId340"/>
    <p:sldId id="674" r:id="rId341"/>
    <p:sldId id="675" r:id="rId342"/>
    <p:sldId id="676" r:id="rId343"/>
    <p:sldId id="677" r:id="rId344"/>
    <p:sldId id="678" r:id="rId345"/>
    <p:sldId id="679" r:id="rId346"/>
    <p:sldId id="680" r:id="rId347"/>
    <p:sldId id="681" r:id="rId348"/>
    <p:sldId id="682" r:id="rId349"/>
    <p:sldId id="683" r:id="rId350"/>
    <p:sldId id="684" r:id="rId351"/>
    <p:sldId id="685" r:id="rId352"/>
    <p:sldId id="686" r:id="rId353"/>
    <p:sldId id="687" r:id="rId354"/>
    <p:sldId id="688" r:id="rId355"/>
    <p:sldId id="689" r:id="rId356"/>
    <p:sldId id="690" r:id="rId357"/>
    <p:sldId id="691" r:id="rId358"/>
    <p:sldId id="692" r:id="rId359"/>
    <p:sldId id="693" r:id="rId360"/>
    <p:sldId id="694" r:id="rId361"/>
    <p:sldId id="695" r:id="rId362"/>
    <p:sldId id="696" r:id="rId363"/>
    <p:sldId id="697" r:id="rId364"/>
    <p:sldId id="698" r:id="rId365"/>
    <p:sldId id="699" r:id="rId366"/>
    <p:sldId id="700" r:id="rId367"/>
    <p:sldId id="701" r:id="rId368"/>
    <p:sldId id="702" r:id="rId369"/>
    <p:sldId id="703" r:id="rId370"/>
    <p:sldId id="704" r:id="rId371"/>
    <p:sldId id="705" r:id="rId372"/>
    <p:sldId id="706" r:id="rId373"/>
    <p:sldId id="707" r:id="rId374"/>
    <p:sldId id="708" r:id="rId375"/>
    <p:sldId id="709" r:id="rId376"/>
    <p:sldId id="710" r:id="rId377"/>
    <p:sldId id="711" r:id="rId378"/>
    <p:sldId id="712" r:id="rId379"/>
    <p:sldId id="713" r:id="rId380"/>
    <p:sldId id="714" r:id="rId381"/>
    <p:sldId id="715" r:id="rId382"/>
    <p:sldId id="716" r:id="rId383"/>
    <p:sldId id="717" r:id="rId384"/>
    <p:sldId id="718" r:id="rId385"/>
    <p:sldId id="719" r:id="rId386"/>
    <p:sldId id="720" r:id="rId387"/>
    <p:sldId id="721" r:id="rId388"/>
    <p:sldId id="722" r:id="rId389"/>
    <p:sldId id="723" r:id="rId390"/>
    <p:sldId id="724" r:id="rId391"/>
    <p:sldId id="725" r:id="rId392"/>
    <p:sldId id="726" r:id="rId393"/>
    <p:sldId id="727" r:id="rId394"/>
    <p:sldId id="728" r:id="rId395"/>
    <p:sldId id="729" r:id="rId396"/>
    <p:sldId id="730" r:id="rId397"/>
    <p:sldId id="731" r:id="rId398"/>
    <p:sldId id="732" r:id="rId399"/>
    <p:sldId id="733" r:id="rId400"/>
    <p:sldId id="734" r:id="rId401"/>
    <p:sldId id="735" r:id="rId402"/>
    <p:sldId id="736" r:id="rId403"/>
    <p:sldId id="737" r:id="rId404"/>
    <p:sldId id="738" r:id="rId405"/>
    <p:sldId id="739" r:id="rId406"/>
    <p:sldId id="740" r:id="rId407"/>
    <p:sldId id="741" r:id="rId408"/>
    <p:sldId id="742" r:id="rId409"/>
    <p:sldId id="743" r:id="rId410"/>
    <p:sldId id="744" r:id="rId411"/>
    <p:sldId id="745" r:id="rId412"/>
    <p:sldId id="746" r:id="rId413"/>
    <p:sldId id="747" r:id="rId414"/>
    <p:sldId id="748" r:id="rId415"/>
    <p:sldId id="749" r:id="rId416"/>
    <p:sldId id="750" r:id="rId417"/>
    <p:sldId id="751" r:id="rId418"/>
    <p:sldId id="752" r:id="rId419"/>
    <p:sldId id="753" r:id="rId420"/>
    <p:sldId id="754" r:id="rId421"/>
    <p:sldId id="755" r:id="rId422"/>
    <p:sldId id="756" r:id="rId423"/>
    <p:sldId id="757" r:id="rId424"/>
    <p:sldId id="758" r:id="rId425"/>
    <p:sldId id="759" r:id="rId426"/>
    <p:sldId id="760" r:id="rId427"/>
    <p:sldId id="761" r:id="rId428"/>
    <p:sldId id="762" r:id="rId429"/>
    <p:sldId id="763" r:id="rId430"/>
    <p:sldId id="764" r:id="rId431"/>
    <p:sldId id="765" r:id="rId432"/>
    <p:sldId id="766" r:id="rId433"/>
    <p:sldId id="767" r:id="rId434"/>
    <p:sldId id="768" r:id="rId435"/>
    <p:sldId id="769" r:id="rId436"/>
    <p:sldId id="770" r:id="rId437"/>
    <p:sldId id="771" r:id="rId438"/>
    <p:sldId id="772" r:id="rId439"/>
    <p:sldId id="773" r:id="rId440"/>
    <p:sldId id="774" r:id="rId441"/>
    <p:sldId id="775" r:id="rId442"/>
    <p:sldId id="776" r:id="rId443"/>
    <p:sldId id="777" r:id="rId444"/>
    <p:sldId id="778" r:id="rId445"/>
    <p:sldId id="779" r:id="rId446"/>
    <p:sldId id="780" r:id="rId447"/>
    <p:sldId id="781" r:id="rId448"/>
    <p:sldId id="782" r:id="rId449"/>
    <p:sldId id="783" r:id="rId450"/>
    <p:sldId id="784" r:id="rId451"/>
    <p:sldId id="785" r:id="rId452"/>
    <p:sldId id="786" r:id="rId453"/>
    <p:sldId id="787" r:id="rId454"/>
    <p:sldId id="788" r:id="rId455"/>
    <p:sldId id="789" r:id="rId456"/>
    <p:sldId id="790" r:id="rId457"/>
    <p:sldId id="791" r:id="rId458"/>
    <p:sldId id="792" r:id="rId459"/>
    <p:sldId id="793" r:id="rId460"/>
    <p:sldId id="794" r:id="rId461"/>
    <p:sldId id="795" r:id="rId462"/>
    <p:sldId id="796" r:id="rId463"/>
    <p:sldId id="797" r:id="rId464"/>
    <p:sldId id="798" r:id="rId465"/>
    <p:sldId id="799" r:id="rId466"/>
    <p:sldId id="800" r:id="rId467"/>
    <p:sldId id="801" r:id="rId468"/>
    <p:sldId id="802" r:id="rId469"/>
    <p:sldId id="803" r:id="rId470"/>
    <p:sldId id="804" r:id="rId471"/>
    <p:sldId id="805" r:id="rId472"/>
    <p:sldId id="806" r:id="rId473"/>
    <p:sldId id="807" r:id="rId474"/>
    <p:sldId id="808" r:id="rId475"/>
    <p:sldId id="809" r:id="rId476"/>
    <p:sldId id="810" r:id="rId477"/>
    <p:sldId id="811" r:id="rId478"/>
    <p:sldId id="812" r:id="rId479"/>
    <p:sldId id="813" r:id="rId480"/>
    <p:sldId id="814" r:id="rId481"/>
    <p:sldId id="815" r:id="rId482"/>
    <p:sldId id="816" r:id="rId483"/>
    <p:sldId id="817" r:id="rId484"/>
    <p:sldId id="818" r:id="rId485"/>
    <p:sldId id="819" r:id="rId486"/>
    <p:sldId id="820" r:id="rId487"/>
    <p:sldId id="821" r:id="rId488"/>
    <p:sldId id="822" r:id="rId489"/>
    <p:sldId id="823" r:id="rId490"/>
    <p:sldId id="824" r:id="rId491"/>
    <p:sldId id="825" r:id="rId492"/>
    <p:sldId id="826" r:id="rId493"/>
    <p:sldId id="827" r:id="rId494"/>
    <p:sldId id="828" r:id="rId495"/>
    <p:sldId id="829" r:id="rId496"/>
    <p:sldId id="830" r:id="rId497"/>
    <p:sldId id="831" r:id="rId498"/>
    <p:sldId id="832" r:id="rId499"/>
    <p:sldId id="833" r:id="rId500"/>
    <p:sldId id="834" r:id="rId501"/>
    <p:sldId id="835" r:id="rId502"/>
    <p:sldId id="836" r:id="rId503"/>
    <p:sldId id="837" r:id="rId504"/>
    <p:sldId id="838" r:id="rId505"/>
    <p:sldId id="839" r:id="rId506"/>
    <p:sldId id="840" r:id="rId507"/>
    <p:sldId id="841" r:id="rId508"/>
    <p:sldId id="842" r:id="rId509"/>
    <p:sldId id="843" r:id="rId510"/>
    <p:sldId id="844" r:id="rId511"/>
    <p:sldId id="845" r:id="rId512"/>
    <p:sldId id="846" r:id="rId513"/>
    <p:sldId id="847" r:id="rId514"/>
    <p:sldId id="848" r:id="rId515"/>
    <p:sldId id="849" r:id="rId516"/>
    <p:sldId id="850" r:id="rId517"/>
    <p:sldId id="851" r:id="rId518"/>
    <p:sldId id="852" r:id="rId519"/>
    <p:sldId id="853" r:id="rId520"/>
    <p:sldId id="854" r:id="rId521"/>
    <p:sldId id="855" r:id="rId522"/>
    <p:sldId id="856" r:id="rId523"/>
    <p:sldId id="857" r:id="rId524"/>
    <p:sldId id="858" r:id="rId525"/>
    <p:sldId id="859" r:id="rId526"/>
    <p:sldId id="860" r:id="rId527"/>
    <p:sldId id="861" r:id="rId528"/>
    <p:sldId id="862" r:id="rId529"/>
    <p:sldId id="863" r:id="rId530"/>
    <p:sldId id="864" r:id="rId531"/>
    <p:sldId id="865" r:id="rId532"/>
    <p:sldId id="866" r:id="rId533"/>
    <p:sldId id="867" r:id="rId534"/>
    <p:sldId id="868" r:id="rId535"/>
    <p:sldId id="869" r:id="rId536"/>
    <p:sldId id="870" r:id="rId537"/>
    <p:sldId id="871" r:id="rId538"/>
    <p:sldId id="872" r:id="rId539"/>
    <p:sldId id="873" r:id="rId540"/>
    <p:sldId id="874" r:id="rId541"/>
    <p:sldId id="875" r:id="rId542"/>
    <p:sldId id="876" r:id="rId543"/>
    <p:sldId id="877" r:id="rId544"/>
    <p:sldId id="878" r:id="rId545"/>
    <p:sldId id="879" r:id="rId546"/>
    <p:sldId id="257" r:id="rId547"/>
    <p:sldId id="258" r:id="rId548"/>
    <p:sldId id="259" r:id="rId549"/>
    <p:sldId id="260" r:id="rId550"/>
    <p:sldId id="261" r:id="rId551"/>
    <p:sldId id="262" r:id="rId552"/>
    <p:sldId id="263" r:id="rId553"/>
    <p:sldId id="264" r:id="rId554"/>
    <p:sldId id="265" r:id="rId555"/>
    <p:sldId id="266" r:id="rId556"/>
    <p:sldId id="267" r:id="rId557"/>
    <p:sldId id="268" r:id="rId558"/>
    <p:sldId id="269" r:id="rId559"/>
    <p:sldId id="270" r:id="rId560"/>
    <p:sldId id="271" r:id="rId561"/>
    <p:sldId id="272" r:id="rId562"/>
    <p:sldId id="273" r:id="rId563"/>
    <p:sldId id="274" r:id="rId564"/>
    <p:sldId id="275" r:id="rId565"/>
    <p:sldId id="276" r:id="rId566"/>
    <p:sldId id="277" r:id="rId567"/>
    <p:sldId id="278" r:id="rId568"/>
    <p:sldId id="279" r:id="rId569"/>
    <p:sldId id="280" r:id="rId570"/>
    <p:sldId id="281" r:id="rId571"/>
    <p:sldId id="282" r:id="rId572"/>
    <p:sldId id="283" r:id="rId573"/>
    <p:sldId id="284" r:id="rId574"/>
    <p:sldId id="285" r:id="rId575"/>
    <p:sldId id="286" r:id="rId576"/>
    <p:sldId id="287" r:id="rId577"/>
    <p:sldId id="288" r:id="rId578"/>
    <p:sldId id="289" r:id="rId579"/>
    <p:sldId id="290" r:id="rId580"/>
    <p:sldId id="291" r:id="rId581"/>
    <p:sldId id="292" r:id="rId582"/>
    <p:sldId id="293" r:id="rId583"/>
    <p:sldId id="294" r:id="rId584"/>
    <p:sldId id="295" r:id="rId585"/>
    <p:sldId id="296" r:id="rId586"/>
    <p:sldId id="297" r:id="rId587"/>
    <p:sldId id="298" r:id="rId588"/>
    <p:sldId id="299" r:id="rId589"/>
    <p:sldId id="300" r:id="rId590"/>
    <p:sldId id="301" r:id="rId591"/>
    <p:sldId id="302" r:id="rId592"/>
    <p:sldId id="303" r:id="rId593"/>
    <p:sldId id="304" r:id="rId594"/>
    <p:sldId id="305" r:id="rId595"/>
    <p:sldId id="306" r:id="rId596"/>
    <p:sldId id="307" r:id="rId597"/>
    <p:sldId id="308" r:id="rId598"/>
    <p:sldId id="309" r:id="rId599"/>
    <p:sldId id="310" r:id="rId600"/>
    <p:sldId id="311" r:id="rId601"/>
    <p:sldId id="312" r:id="rId602"/>
    <p:sldId id="313" r:id="rId603"/>
    <p:sldId id="314" r:id="rId604"/>
    <p:sldId id="315" r:id="rId605"/>
    <p:sldId id="316" r:id="rId606"/>
    <p:sldId id="317" r:id="rId607"/>
    <p:sldId id="318" r:id="rId608"/>
    <p:sldId id="319" r:id="rId609"/>
    <p:sldId id="320" r:id="rId610"/>
    <p:sldId id="321" r:id="rId611"/>
    <p:sldId id="322" r:id="rId612"/>
    <p:sldId id="323" r:id="rId613"/>
    <p:sldId id="324" r:id="rId614"/>
    <p:sldId id="325" r:id="rId615"/>
    <p:sldId id="326" r:id="rId616"/>
    <p:sldId id="327" r:id="rId617"/>
    <p:sldId id="328" r:id="rId618"/>
    <p:sldId id="329" r:id="rId619"/>
    <p:sldId id="330" r:id="rId620"/>
    <p:sldId id="331" r:id="rId621"/>
    <p:sldId id="332" r:id="rId622"/>
    <p:sldId id="333" r:id="rId623"/>
    <p:sldId id="334" r:id="rId624"/>
    <p:sldId id="335" r:id="rId6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531" Type="http://schemas.openxmlformats.org/officeDocument/2006/relationships/slide" Target="slides/slide530.xml"/><Relationship Id="rId573" Type="http://schemas.openxmlformats.org/officeDocument/2006/relationships/slide" Target="slides/slide572.xml"/><Relationship Id="rId629" Type="http://schemas.openxmlformats.org/officeDocument/2006/relationships/tableStyles" Target="tableStyles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42" Type="http://schemas.openxmlformats.org/officeDocument/2006/relationships/slide" Target="slides/slide541.xml"/><Relationship Id="rId584" Type="http://schemas.openxmlformats.org/officeDocument/2006/relationships/slide" Target="slides/slide583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553" Type="http://schemas.openxmlformats.org/officeDocument/2006/relationships/slide" Target="slides/slide552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595" Type="http://schemas.openxmlformats.org/officeDocument/2006/relationships/slide" Target="slides/slide594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22" Type="http://schemas.openxmlformats.org/officeDocument/2006/relationships/slide" Target="slides/slide52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564" Type="http://schemas.openxmlformats.org/officeDocument/2006/relationships/slide" Target="slides/slide563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44" Type="http://schemas.openxmlformats.org/officeDocument/2006/relationships/slide" Target="slides/slide543.xml"/><Relationship Id="rId586" Type="http://schemas.openxmlformats.org/officeDocument/2006/relationships/slide" Target="slides/slide585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555" Type="http://schemas.openxmlformats.org/officeDocument/2006/relationships/slide" Target="slides/slide554.xml"/><Relationship Id="rId597" Type="http://schemas.openxmlformats.org/officeDocument/2006/relationships/slide" Target="slides/slide596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524" Type="http://schemas.openxmlformats.org/officeDocument/2006/relationships/slide" Target="slides/slide523.xml"/><Relationship Id="rId566" Type="http://schemas.openxmlformats.org/officeDocument/2006/relationships/slide" Target="slides/slide565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577" Type="http://schemas.openxmlformats.org/officeDocument/2006/relationships/slide" Target="slides/slide576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588" Type="http://schemas.openxmlformats.org/officeDocument/2006/relationships/slide" Target="slides/slide587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613" Type="http://schemas.openxmlformats.org/officeDocument/2006/relationships/slide" Target="slides/slide612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599" Type="http://schemas.openxmlformats.org/officeDocument/2006/relationships/slide" Target="slides/slide598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624" Type="http://schemas.openxmlformats.org/officeDocument/2006/relationships/slide" Target="slides/slide623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579" Type="http://schemas.openxmlformats.org/officeDocument/2006/relationships/slide" Target="slides/slide578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471" Type="http://schemas.openxmlformats.org/officeDocument/2006/relationships/slide" Target="slides/slide470.xml"/><Relationship Id="rId506" Type="http://schemas.openxmlformats.org/officeDocument/2006/relationships/slide" Target="slides/slide50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27" Type="http://schemas.openxmlformats.org/officeDocument/2006/relationships/slide" Target="slides/slide526.xml"/><Relationship Id="rId548" Type="http://schemas.openxmlformats.org/officeDocument/2006/relationships/slide" Target="slides/slide547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15" Type="http://schemas.openxmlformats.org/officeDocument/2006/relationships/slide" Target="slides/slide614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461" Type="http://schemas.openxmlformats.org/officeDocument/2006/relationships/slide" Target="slides/slide460.xml"/><Relationship Id="rId482" Type="http://schemas.openxmlformats.org/officeDocument/2006/relationships/slide" Target="slides/slide481.xml"/><Relationship Id="rId517" Type="http://schemas.openxmlformats.org/officeDocument/2006/relationships/slide" Target="slides/slide516.xml"/><Relationship Id="rId538" Type="http://schemas.openxmlformats.org/officeDocument/2006/relationships/slide" Target="slides/slide537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626" Type="http://schemas.openxmlformats.org/officeDocument/2006/relationships/presProps" Target="pres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72" Type="http://schemas.openxmlformats.org/officeDocument/2006/relationships/slide" Target="slides/slide471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28" Type="http://schemas.openxmlformats.org/officeDocument/2006/relationships/slide" Target="slides/slide527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62" Type="http://schemas.openxmlformats.org/officeDocument/2006/relationships/slide" Target="slides/slide461.xml"/><Relationship Id="rId483" Type="http://schemas.openxmlformats.org/officeDocument/2006/relationships/slide" Target="slides/slide482.xml"/><Relationship Id="rId518" Type="http://schemas.openxmlformats.org/officeDocument/2006/relationships/slide" Target="slides/slide517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550" Type="http://schemas.openxmlformats.org/officeDocument/2006/relationships/slide" Target="slides/slide549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71" Type="http://schemas.openxmlformats.org/officeDocument/2006/relationships/slide" Target="slides/slide570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627" Type="http://schemas.openxmlformats.org/officeDocument/2006/relationships/viewProps" Target="viewProp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slide" Target="slides/slide451.xml"/><Relationship Id="rId473" Type="http://schemas.openxmlformats.org/officeDocument/2006/relationships/slide" Target="slides/slide472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40" Type="http://schemas.openxmlformats.org/officeDocument/2006/relationships/slide" Target="slides/slide539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582" Type="http://schemas.openxmlformats.org/officeDocument/2006/relationships/slide" Target="slides/slide581.xml"/><Relationship Id="rId617" Type="http://schemas.openxmlformats.org/officeDocument/2006/relationships/slide" Target="slides/slide616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463" Type="http://schemas.openxmlformats.org/officeDocument/2006/relationships/slide" Target="slides/slide462.xml"/><Relationship Id="rId484" Type="http://schemas.openxmlformats.org/officeDocument/2006/relationships/slide" Target="slides/slide483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72" Type="http://schemas.openxmlformats.org/officeDocument/2006/relationships/slide" Target="slides/slide571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28" Type="http://schemas.openxmlformats.org/officeDocument/2006/relationships/theme" Target="theme/theme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slide" Target="slides/slide452.xml"/><Relationship Id="rId474" Type="http://schemas.openxmlformats.org/officeDocument/2006/relationships/slide" Target="slides/slide473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41" Type="http://schemas.openxmlformats.org/officeDocument/2006/relationships/slide" Target="slides/slide540.xml"/><Relationship Id="rId562" Type="http://schemas.openxmlformats.org/officeDocument/2006/relationships/slide" Target="slides/slide561.xml"/><Relationship Id="rId583" Type="http://schemas.openxmlformats.org/officeDocument/2006/relationships/slide" Target="slides/slide582.xml"/><Relationship Id="rId618" Type="http://schemas.openxmlformats.org/officeDocument/2006/relationships/slide" Target="slides/slide617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464" Type="http://schemas.openxmlformats.org/officeDocument/2006/relationships/slide" Target="slides/slide463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slide" Target="slides/slide61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5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9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1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1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2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6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7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B674-AA01-4DC7-8AA8-2B8A75E60BC3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4865F-3998-4E94-9D34-5F3861CA3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7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4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3793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1061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8220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38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29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099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7013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712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7093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0391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96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53918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8772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1328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3949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46008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149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0969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2320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8483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4078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18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99267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2902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50547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83675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71699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4191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9680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73808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51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77544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30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21555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73478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2562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72992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52539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09682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97196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4712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4668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69976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1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53073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74285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76435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67342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1324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92214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89675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89418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519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4045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43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44289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21585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19506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18069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13594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98574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73092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6278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122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86986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7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55307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34533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6035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84201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0385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15068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8983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73921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70449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9638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07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5299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91929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08773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77720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70867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14087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83577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6690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6437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07502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5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60422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03556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33309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69938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60837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45914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2335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02187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78571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822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1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25621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32040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17502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23025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0230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0234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69876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76477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63820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53887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6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63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61230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33947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4324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15739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82572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49345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50108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25105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14335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53796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67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76816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33105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4257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54269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07112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78408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95117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5369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13929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91170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89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59706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810350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73129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14469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60511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1736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4367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381851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4912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98301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581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56043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60191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388739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75514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35327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478484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92947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293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354168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95822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61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3006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50893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01038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513048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3180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3552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375431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67471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18627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53894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121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789408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04658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29741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43783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77531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84651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941028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39807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627479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663341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681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71865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303598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491769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393574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743104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606229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82674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126303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247100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114568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18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155234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853302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314364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499833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9853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607164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8187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60171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822998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823054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23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665482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88326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68779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084716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26423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604786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72039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19746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61707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823755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32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938687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57707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19328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87318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053689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252778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84608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083324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379513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565281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9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81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72776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907295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000729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795899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100405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993236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077779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21034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985506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2768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2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30799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095171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74758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806951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896773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21968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128704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519986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482583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38746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64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872705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92236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284277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829874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11869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28900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596872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919599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69670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18728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868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510873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111202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953399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454628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0820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655901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18515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13509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551579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3848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380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20142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430942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076155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433075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208395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960672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102045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970201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29770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81678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488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270061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619491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011300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39896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129582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729927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867215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900901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13517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138875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36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409232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744330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969129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713891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54392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93345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538168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99695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804529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699634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780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648042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83098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523368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29618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64813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17993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575281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84865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790323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742549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366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469832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157215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788065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39060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800606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97399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214662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039407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736251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75056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604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919988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81069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623835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439832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024310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821797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80317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855495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326623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333107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57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08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073169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010559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38801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538499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850070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313091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197684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272426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092102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225332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440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368257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639601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056059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16150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346147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821268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39567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630588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63682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285277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189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414025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432347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484452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376521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606949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937159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45452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34060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011990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834572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34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247911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93438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54032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044475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02604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173124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8912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717759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227856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905489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351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7630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073339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623273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367120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705463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11148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481672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028004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985612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423804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811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809773"/>
      </p:ext>
    </p:extLst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972561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62606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869476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636356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145853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74134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918711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892900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120215"/>
      </p:ext>
    </p:extLst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914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044912"/>
      </p:ext>
    </p:extLst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304533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460011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497512"/>
      </p:ext>
    </p:extLst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775437"/>
      </p:ext>
    </p:extLst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686612"/>
      </p:ext>
    </p:extLst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228435"/>
      </p:ext>
    </p:extLst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199812"/>
      </p:ext>
    </p:extLst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795335"/>
      </p:ext>
    </p:extLst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307804"/>
      </p:ext>
    </p:extLst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23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799229"/>
      </p:ext>
    </p:extLst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02583"/>
      </p:ext>
    </p:extLst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181232"/>
      </p:ext>
    </p:extLst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327194"/>
      </p:ext>
    </p:extLst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120388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765742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064934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221197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813405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332455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141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455531"/>
      </p:ext>
    </p:extLst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831850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46261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594112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696803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512112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06959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919278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654475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93519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260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192966"/>
      </p:ext>
    </p:extLst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349126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712934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795789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972568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443285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030086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260100"/>
      </p:ext>
    </p:extLst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486687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853839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93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648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68773"/>
      </p:ext>
    </p:extLst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085873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82130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57819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900563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583524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101435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997508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57022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015768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995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41120"/>
      </p:ext>
    </p:extLst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063328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63901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893322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351332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080386"/>
      </p:ext>
    </p:extLst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850169"/>
      </p:ext>
    </p:extLst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211972"/>
      </p:ext>
    </p:extLst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398007"/>
      </p:ext>
    </p:extLst>
  </p:cSld>
  <p:clrMapOvr>
    <a:masterClrMapping/>
  </p:clrMapOvr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060565"/>
      </p:ext>
    </p:extLst>
  </p:cSld>
  <p:clrMapOvr>
    <a:masterClrMapping/>
  </p:clrMapOvr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729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889193"/>
      </p:ext>
    </p:extLst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247863"/>
      </p:ext>
    </p:extLst>
  </p:cSld>
  <p:clrMapOvr>
    <a:masterClrMapping/>
  </p:clrMapOvr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661909"/>
      </p:ext>
    </p:extLst>
  </p:cSld>
  <p:clrMapOvr>
    <a:masterClrMapping/>
  </p:clrMapOvr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868568"/>
      </p:ext>
    </p:extLst>
  </p:cSld>
  <p:clrMapOvr>
    <a:masterClrMapping/>
  </p:clrMapOvr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350951"/>
      </p:ext>
    </p:extLst>
  </p:cSld>
  <p:clrMapOvr>
    <a:masterClrMapping/>
  </p:clrMapOvr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723291"/>
      </p:ext>
    </p:extLst>
  </p:cSld>
  <p:clrMapOvr>
    <a:masterClrMapping/>
  </p:clrMapOvr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559365"/>
      </p:ext>
    </p:extLst>
  </p:cSld>
  <p:clrMapOvr>
    <a:masterClrMapping/>
  </p:clrMapOvr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230572"/>
      </p:ext>
    </p:extLst>
  </p:cSld>
  <p:clrMapOvr>
    <a:masterClrMapping/>
  </p:clrMapOvr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120696"/>
      </p:ext>
    </p:extLst>
  </p:cSld>
  <p:clrMapOvr>
    <a:masterClrMapping/>
  </p:clrMapOvr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92892"/>
      </p:ext>
    </p:extLst>
  </p:cSld>
  <p:clrMapOvr>
    <a:masterClrMapping/>
  </p:clrMapOvr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970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4457"/>
      </p:ext>
    </p:extLst>
  </p:cSld>
  <p:clrMapOvr>
    <a:masterClrMapping/>
  </p:clrMapOvr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955653"/>
      </p:ext>
    </p:extLst>
  </p:cSld>
  <p:clrMapOvr>
    <a:masterClrMapping/>
  </p:clrMapOvr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217029"/>
      </p:ext>
    </p:extLst>
  </p:cSld>
  <p:clrMapOvr>
    <a:masterClrMapping/>
  </p:clrMapOvr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194670"/>
      </p:ext>
    </p:extLst>
  </p:cSld>
  <p:clrMapOvr>
    <a:masterClrMapping/>
  </p:clrMapOvr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313051"/>
      </p:ext>
    </p:extLst>
  </p:cSld>
  <p:clrMapOvr>
    <a:masterClrMapping/>
  </p:clrMapOvr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907437"/>
      </p:ext>
    </p:extLst>
  </p:cSld>
  <p:clrMapOvr>
    <a:masterClrMapping/>
  </p:clrMapOvr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975534"/>
      </p:ext>
    </p:extLst>
  </p:cSld>
  <p:clrMapOvr>
    <a:masterClrMapping/>
  </p:clrMapOvr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472256"/>
      </p:ext>
    </p:extLst>
  </p:cSld>
  <p:clrMapOvr>
    <a:masterClrMapping/>
  </p:clrMapOvr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312029"/>
      </p:ext>
    </p:extLst>
  </p:cSld>
  <p:clrMapOvr>
    <a:masterClrMapping/>
  </p:clrMapOvr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168159"/>
      </p:ext>
    </p:extLst>
  </p:cSld>
  <p:clrMapOvr>
    <a:masterClrMapping/>
  </p:clrMapOvr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350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461762"/>
      </p:ext>
    </p:extLst>
  </p:cSld>
  <p:clrMapOvr>
    <a:masterClrMapping/>
  </p:clrMapOvr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637574"/>
      </p:ext>
    </p:extLst>
  </p:cSld>
  <p:clrMapOvr>
    <a:masterClrMapping/>
  </p:clrMapOvr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058032"/>
      </p:ext>
    </p:extLst>
  </p:cSld>
  <p:clrMapOvr>
    <a:masterClrMapping/>
  </p:clrMapOvr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042196"/>
      </p:ext>
    </p:extLst>
  </p:cSld>
  <p:clrMapOvr>
    <a:masterClrMapping/>
  </p:clrMapOvr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504828"/>
      </p:ext>
    </p:extLst>
  </p:cSld>
  <p:clrMapOvr>
    <a:masterClrMapping/>
  </p:clrMapOvr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90577"/>
      </p:ext>
    </p:extLst>
  </p:cSld>
  <p:clrMapOvr>
    <a:masterClrMapping/>
  </p:clrMapOvr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252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6622"/>
      </p:ext>
    </p:extLst>
  </p:cSld>
  <p:clrMapOvr>
    <a:masterClrMapping/>
  </p:clrMapOvr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10"/>
            <a:ext cx="12192000" cy="568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33288"/>
      </p:ext>
    </p:extLst>
  </p:cSld>
  <p:clrMapOvr>
    <a:masterClrMapping/>
  </p:clrMapOvr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18" y="0"/>
            <a:ext cx="12011025" cy="4048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1" y="4048125"/>
            <a:ext cx="3371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45288"/>
      </p:ext>
    </p:extLst>
  </p:cSld>
  <p:clrMapOvr>
    <a:masterClrMapping/>
  </p:clrMapOvr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29"/>
            <a:ext cx="120872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60116"/>
      </p:ext>
    </p:extLst>
  </p:cSld>
  <p:clrMapOvr>
    <a:masterClrMapping/>
  </p:clrMapOvr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6" y="199634"/>
            <a:ext cx="118967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1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104436"/>
      </p:ext>
    </p:extLst>
  </p:cSld>
  <p:clrMapOvr>
    <a:masterClrMapping/>
  </p:clrMapOvr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82"/>
            <a:ext cx="12192000" cy="39892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39" y="4385029"/>
            <a:ext cx="1721059" cy="22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16428"/>
      </p:ext>
    </p:extLst>
  </p:cSld>
  <p:clrMapOvr>
    <a:masterClrMapping/>
  </p:clrMapOvr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8" y="0"/>
            <a:ext cx="10641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28869"/>
      </p:ext>
    </p:extLst>
  </p:cSld>
  <p:clrMapOvr>
    <a:masterClrMapping/>
  </p:clrMapOvr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68"/>
            <a:ext cx="121158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84462"/>
      </p:ext>
    </p:extLst>
  </p:cSld>
  <p:clrMapOvr>
    <a:masterClrMapping/>
  </p:clrMapOvr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67675" cy="41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356"/>
            <a:ext cx="12192000" cy="46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60819"/>
      </p:ext>
    </p:extLst>
  </p:cSld>
  <p:clrMapOvr>
    <a:masterClrMapping/>
  </p:clrMapOvr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6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16526"/>
      </p:ext>
    </p:extLst>
  </p:cSld>
  <p:clrMapOvr>
    <a:masterClrMapping/>
  </p:clrMapOvr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1500" cy="2278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2278505"/>
            <a:ext cx="12182475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90" y="3295650"/>
            <a:ext cx="3543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17897"/>
      </p:ext>
    </p:extLst>
  </p:cSld>
  <p:clrMapOvr>
    <a:masterClrMapping/>
  </p:clrMapOvr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57150"/>
            <a:ext cx="121348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88271"/>
      </p:ext>
    </p:extLst>
  </p:cSld>
  <p:clrMapOvr>
    <a:masterClrMapping/>
  </p:clrMapOvr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322445"/>
            <a:ext cx="121634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11118"/>
      </p:ext>
    </p:extLst>
  </p:cSld>
  <p:clrMapOvr>
    <a:masterClrMapping/>
  </p:clrMapOvr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81012"/>
            <a:ext cx="111633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8431"/>
      </p:ext>
    </p:extLst>
  </p:cSld>
  <p:clrMapOvr>
    <a:masterClrMapping/>
  </p:clrMapOvr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595312"/>
            <a:ext cx="9353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10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684462"/>
      </p:ext>
    </p:extLst>
  </p:cSld>
  <p:clrMapOvr>
    <a:masterClrMapping/>
  </p:clrMapOvr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72"/>
            <a:ext cx="11868150" cy="3000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1961446"/>
            <a:ext cx="44672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96943"/>
      </p:ext>
    </p:extLst>
  </p:cSld>
  <p:clrMapOvr>
    <a:masterClrMapping/>
  </p:clrMapOvr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4" y="246245"/>
            <a:ext cx="34004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44018"/>
      </p:ext>
    </p:extLst>
  </p:cSld>
  <p:clrMapOvr>
    <a:masterClrMapping/>
  </p:clrMapOvr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87225" cy="2819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900"/>
            <a:ext cx="9686925" cy="3848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4200446"/>
            <a:ext cx="5734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07661"/>
      </p:ext>
    </p:extLst>
  </p:cSld>
  <p:clrMapOvr>
    <a:masterClrMapping/>
  </p:clrMapOvr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3" y="0"/>
            <a:ext cx="7322344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2" y="6184692"/>
            <a:ext cx="426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66037"/>
      </p:ext>
    </p:extLst>
  </p:cSld>
  <p:clrMapOvr>
    <a:masterClrMapping/>
  </p:clrMapOvr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315293"/>
      </p:ext>
    </p:extLst>
  </p:cSld>
  <p:clrMapOvr>
    <a:masterClrMapping/>
  </p:clrMapOvr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047493"/>
      </p:ext>
    </p:extLst>
  </p:cSld>
  <p:clrMapOvr>
    <a:masterClrMapping/>
  </p:clrMapOvr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481924"/>
      </p:ext>
    </p:extLst>
  </p:cSld>
  <p:clrMapOvr>
    <a:masterClrMapping/>
  </p:clrMapOvr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680797"/>
      </p:ext>
    </p:extLst>
  </p:cSld>
  <p:clrMapOvr>
    <a:masterClrMapping/>
  </p:clrMapOvr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103818"/>
      </p:ext>
    </p:extLst>
  </p:cSld>
  <p:clrMapOvr>
    <a:masterClrMapping/>
  </p:clrMapOvr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399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388980"/>
      </p:ext>
    </p:extLst>
  </p:cSld>
  <p:clrMapOvr>
    <a:masterClrMapping/>
  </p:clrMapOvr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809443"/>
      </p:ext>
    </p:extLst>
  </p:cSld>
  <p:clrMapOvr>
    <a:masterClrMapping/>
  </p:clrMapOvr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462009"/>
      </p:ext>
    </p:extLst>
  </p:cSld>
  <p:clrMapOvr>
    <a:masterClrMapping/>
  </p:clrMapOvr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416586"/>
      </p:ext>
    </p:extLst>
  </p:cSld>
  <p:clrMapOvr>
    <a:masterClrMapping/>
  </p:clrMapOvr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107197"/>
      </p:ext>
    </p:extLst>
  </p:cSld>
  <p:clrMapOvr>
    <a:masterClrMapping/>
  </p:clrMapOvr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741510"/>
      </p:ext>
    </p:extLst>
  </p:cSld>
  <p:clrMapOvr>
    <a:masterClrMapping/>
  </p:clrMapOvr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733813"/>
      </p:ext>
    </p:extLst>
  </p:cSld>
  <p:clrMapOvr>
    <a:masterClrMapping/>
  </p:clrMapOvr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730211"/>
      </p:ext>
    </p:extLst>
  </p:cSld>
  <p:clrMapOvr>
    <a:masterClrMapping/>
  </p:clrMapOvr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313534"/>
      </p:ext>
    </p:extLst>
  </p:cSld>
  <p:clrMapOvr>
    <a:masterClrMapping/>
  </p:clrMapOvr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514052"/>
      </p:ext>
    </p:extLst>
  </p:cSld>
  <p:clrMapOvr>
    <a:masterClrMapping/>
  </p:clrMapOvr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870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630837"/>
      </p:ext>
    </p:extLst>
  </p:cSld>
  <p:clrMapOvr>
    <a:masterClrMapping/>
  </p:clrMapOvr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01020"/>
      </p:ext>
    </p:extLst>
  </p:cSld>
  <p:clrMapOvr>
    <a:masterClrMapping/>
  </p:clrMapOvr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379134"/>
      </p:ext>
    </p:extLst>
  </p:cSld>
  <p:clrMapOvr>
    <a:masterClrMapping/>
  </p:clrMapOvr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19654"/>
      </p:ext>
    </p:extLst>
  </p:cSld>
  <p:clrMapOvr>
    <a:masterClrMapping/>
  </p:clrMapOvr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655894"/>
      </p:ext>
    </p:extLst>
  </p:cSld>
  <p:clrMapOvr>
    <a:masterClrMapping/>
  </p:clrMapOvr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869759"/>
      </p:ext>
    </p:extLst>
  </p:cSld>
  <p:clrMapOvr>
    <a:masterClrMapping/>
  </p:clrMapOvr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136552"/>
      </p:ext>
    </p:extLst>
  </p:cSld>
  <p:clrMapOvr>
    <a:masterClrMapping/>
  </p:clrMapOvr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84676"/>
      </p:ext>
    </p:extLst>
  </p:cSld>
  <p:clrMapOvr>
    <a:masterClrMapping/>
  </p:clrMapOvr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06871"/>
      </p:ext>
    </p:extLst>
  </p:cSld>
  <p:clrMapOvr>
    <a:masterClrMapping/>
  </p:clrMapOvr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153285"/>
      </p:ext>
    </p:extLst>
  </p:cSld>
  <p:clrMapOvr>
    <a:masterClrMapping/>
  </p:clrMapOvr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405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83608"/>
      </p:ext>
    </p:extLst>
  </p:cSld>
  <p:clrMapOvr>
    <a:masterClrMapping/>
  </p:clrMapOvr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472845"/>
      </p:ext>
    </p:extLst>
  </p:cSld>
  <p:clrMapOvr>
    <a:masterClrMapping/>
  </p:clrMapOvr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380622"/>
      </p:ext>
    </p:extLst>
  </p:cSld>
  <p:clrMapOvr>
    <a:masterClrMapping/>
  </p:clrMapOvr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72611"/>
      </p:ext>
    </p:extLst>
  </p:cSld>
  <p:clrMapOvr>
    <a:masterClrMapping/>
  </p:clrMapOvr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857688"/>
      </p:ext>
    </p:extLst>
  </p:cSld>
  <p:clrMapOvr>
    <a:masterClrMapping/>
  </p:clrMapOvr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850792"/>
      </p:ext>
    </p:extLst>
  </p:cSld>
  <p:clrMapOvr>
    <a:masterClrMapping/>
  </p:clrMapOvr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955278"/>
      </p:ext>
    </p:extLst>
  </p:cSld>
  <p:clrMapOvr>
    <a:masterClrMapping/>
  </p:clrMapOvr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576699"/>
      </p:ext>
    </p:extLst>
  </p:cSld>
  <p:clrMapOvr>
    <a:masterClrMapping/>
  </p:clrMapOvr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595065"/>
      </p:ext>
    </p:extLst>
  </p:cSld>
  <p:clrMapOvr>
    <a:masterClrMapping/>
  </p:clrMapOvr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58337"/>
      </p:ext>
    </p:extLst>
  </p:cSld>
  <p:clrMapOvr>
    <a:masterClrMapping/>
  </p:clrMapOvr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57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3892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669292"/>
      </p:ext>
    </p:extLst>
  </p:cSld>
  <p:clrMapOvr>
    <a:masterClrMapping/>
  </p:clrMapOvr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15900"/>
      </p:ext>
    </p:extLst>
  </p:cSld>
  <p:clrMapOvr>
    <a:masterClrMapping/>
  </p:clrMapOvr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412494"/>
      </p:ext>
    </p:extLst>
  </p:cSld>
  <p:clrMapOvr>
    <a:masterClrMapping/>
  </p:clrMapOvr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786880"/>
      </p:ext>
    </p:extLst>
  </p:cSld>
  <p:clrMapOvr>
    <a:masterClrMapping/>
  </p:clrMapOvr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91331"/>
      </p:ext>
    </p:extLst>
  </p:cSld>
  <p:clrMapOvr>
    <a:masterClrMapping/>
  </p:clrMapOvr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744625"/>
      </p:ext>
    </p:extLst>
  </p:cSld>
  <p:clrMapOvr>
    <a:masterClrMapping/>
  </p:clrMapOvr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031425"/>
      </p:ext>
    </p:extLst>
  </p:cSld>
  <p:clrMapOvr>
    <a:masterClrMapping/>
  </p:clrMapOvr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649650"/>
      </p:ext>
    </p:extLst>
  </p:cSld>
  <p:clrMapOvr>
    <a:masterClrMapping/>
  </p:clrMapOvr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752679"/>
      </p:ext>
    </p:extLst>
  </p:cSld>
  <p:clrMapOvr>
    <a:masterClrMapping/>
  </p:clrMapOvr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866328"/>
      </p:ext>
    </p:extLst>
  </p:cSld>
  <p:clrMapOvr>
    <a:masterClrMapping/>
  </p:clrMapOvr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86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381008"/>
      </p:ext>
    </p:extLst>
  </p:cSld>
  <p:clrMapOvr>
    <a:masterClrMapping/>
  </p:clrMapOvr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330408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670727"/>
      </p:ext>
    </p:extLst>
  </p:cSld>
  <p:clrMapOvr>
    <a:masterClrMapping/>
  </p:clrMapOvr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656583"/>
      </p:ext>
    </p:extLst>
  </p:cSld>
  <p:clrMapOvr>
    <a:masterClrMapping/>
  </p:clrMapOvr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668020"/>
      </p:ext>
    </p:extLst>
  </p:cSld>
  <p:clrMapOvr>
    <a:masterClrMapping/>
  </p:clrMapOvr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917575"/>
      </p:ext>
    </p:extLst>
  </p:cSld>
  <p:clrMapOvr>
    <a:masterClrMapping/>
  </p:clrMapOvr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636331"/>
      </p:ext>
    </p:extLst>
  </p:cSld>
  <p:clrMapOvr>
    <a:masterClrMapping/>
  </p:clrMapOvr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621780"/>
      </p:ext>
    </p:extLst>
  </p:cSld>
  <p:clrMapOvr>
    <a:masterClrMapping/>
  </p:clrMapOvr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363549"/>
      </p:ext>
    </p:extLst>
  </p:cSld>
  <p:clrMapOvr>
    <a:masterClrMapping/>
  </p:clrMapOvr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10067"/>
      </p:ext>
    </p:extLst>
  </p:cSld>
  <p:clrMapOvr>
    <a:masterClrMapping/>
  </p:clrMapOvr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4301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244593"/>
      </p:ext>
    </p:extLst>
  </p:cSld>
  <p:clrMapOvr>
    <a:masterClrMapping/>
  </p:clrMapOvr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798733"/>
      </p:ext>
    </p:extLst>
  </p:cSld>
  <p:clrMapOvr>
    <a:masterClrMapping/>
  </p:clrMapOvr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757330"/>
      </p:ext>
    </p:extLst>
  </p:cSld>
  <p:clrMapOvr>
    <a:masterClrMapping/>
  </p:clrMapOvr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235025"/>
      </p:ext>
    </p:extLst>
  </p:cSld>
  <p:clrMapOvr>
    <a:masterClrMapping/>
  </p:clrMapOvr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787170"/>
      </p:ext>
    </p:extLst>
  </p:cSld>
  <p:clrMapOvr>
    <a:masterClrMapping/>
  </p:clrMapOvr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3014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4202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8773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2737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19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2109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6837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43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0658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1117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8314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10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6987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962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756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0362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5677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7978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04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2915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8443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182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8523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0828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9912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9423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5816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783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630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39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939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6942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9431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1518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3910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041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0261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233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3512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007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4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624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624</vt:i4>
      </vt:variant>
    </vt:vector>
  </HeadingPairs>
  <TitlesOfParts>
    <vt:vector size="6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2</cp:revision>
  <dcterms:created xsi:type="dcterms:W3CDTF">2022-10-14T04:08:16Z</dcterms:created>
  <dcterms:modified xsi:type="dcterms:W3CDTF">2022-10-14T04:27:01Z</dcterms:modified>
</cp:coreProperties>
</file>