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3" d="100"/>
          <a:sy n="43" d="100"/>
        </p:scale>
        <p:origin x="6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777E-E82D-48EE-8408-6545895E1705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91D1-355B-4F41-896E-4DFA32771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92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777E-E82D-48EE-8408-6545895E1705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91D1-355B-4F41-896E-4DFA32771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24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777E-E82D-48EE-8408-6545895E1705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91D1-355B-4F41-896E-4DFA32771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04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777E-E82D-48EE-8408-6545895E1705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91D1-355B-4F41-896E-4DFA32771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42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777E-E82D-48EE-8408-6545895E1705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91D1-355B-4F41-896E-4DFA32771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03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777E-E82D-48EE-8408-6545895E1705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91D1-355B-4F41-896E-4DFA32771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1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777E-E82D-48EE-8408-6545895E1705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91D1-355B-4F41-896E-4DFA32771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287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777E-E82D-48EE-8408-6545895E1705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91D1-355B-4F41-896E-4DFA32771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44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777E-E82D-48EE-8408-6545895E1705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91D1-355B-4F41-896E-4DFA32771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19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777E-E82D-48EE-8408-6545895E1705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91D1-355B-4F41-896E-4DFA32771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88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777E-E82D-48EE-8408-6545895E1705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91D1-355B-4F41-896E-4DFA32771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063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6777E-E82D-48EE-8408-6545895E1705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091D1-355B-4F41-896E-4DFA32771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13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7182"/>
            <a:ext cx="11576533" cy="587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82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23" y="0"/>
            <a:ext cx="10042998" cy="666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8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000574" cy="485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040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6560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wangx1n</dc:creator>
  <cp:lastModifiedBy>wangx1n</cp:lastModifiedBy>
  <cp:revision>1</cp:revision>
  <dcterms:created xsi:type="dcterms:W3CDTF">2022-10-02T02:45:42Z</dcterms:created>
  <dcterms:modified xsi:type="dcterms:W3CDTF">2022-10-02T02:46:46Z</dcterms:modified>
</cp:coreProperties>
</file>