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E4A8-4E39-4EC4-AE78-D1AA0AF1EE33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7996-5FA9-4217-970C-C45B5EEF9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1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E4A8-4E39-4EC4-AE78-D1AA0AF1EE33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7996-5FA9-4217-970C-C45B5EEF9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9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E4A8-4E39-4EC4-AE78-D1AA0AF1EE33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7996-5FA9-4217-970C-C45B5EEF9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8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E4A8-4E39-4EC4-AE78-D1AA0AF1EE33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7996-5FA9-4217-970C-C45B5EEF9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E4A8-4E39-4EC4-AE78-D1AA0AF1EE33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7996-5FA9-4217-970C-C45B5EEF9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E4A8-4E39-4EC4-AE78-D1AA0AF1EE33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7996-5FA9-4217-970C-C45B5EEF9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9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E4A8-4E39-4EC4-AE78-D1AA0AF1EE33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7996-5FA9-4217-970C-C45B5EEF9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18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E4A8-4E39-4EC4-AE78-D1AA0AF1EE33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7996-5FA9-4217-970C-C45B5EEF9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5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E4A8-4E39-4EC4-AE78-D1AA0AF1EE33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7996-5FA9-4217-970C-C45B5EEF9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51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E4A8-4E39-4EC4-AE78-D1AA0AF1EE33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7996-5FA9-4217-970C-C45B5EEF9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1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E4A8-4E39-4EC4-AE78-D1AA0AF1EE33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7996-5FA9-4217-970C-C45B5EEF9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8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7E4A8-4E39-4EC4-AE78-D1AA0AF1EE33}" type="datetimeFigureOut">
              <a:rPr lang="zh-CN" altLang="en-US" smtClean="0"/>
              <a:t>2022/11/19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97996-5FA9-4217-970C-C45B5EEF9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3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47751" cy="689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06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98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5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68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10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88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97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14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82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2" y="-1"/>
            <a:ext cx="11263234" cy="67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35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22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2" y="147637"/>
            <a:ext cx="105156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6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4" y="0"/>
            <a:ext cx="11190939" cy="674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0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42426" cy="669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0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2" y="209863"/>
            <a:ext cx="11397619" cy="15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9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3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65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82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宽屏</PresentationFormat>
  <Paragraphs>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2</cp:revision>
  <dcterms:created xsi:type="dcterms:W3CDTF">2022-11-19T10:53:03Z</dcterms:created>
  <dcterms:modified xsi:type="dcterms:W3CDTF">2022-11-19T11:29:45Z</dcterms:modified>
</cp:coreProperties>
</file>