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6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4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9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9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1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8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0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9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2D1C-EB97-4801-8E77-10B438BB177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F451-D017-4A9F-BB51-8632A659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0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90" y="0"/>
            <a:ext cx="5930900" cy="69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46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58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21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45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4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847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27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24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83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1120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37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91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64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90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52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47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0"/>
            <a:ext cx="10172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2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4300"/>
            <a:ext cx="9956799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5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995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6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90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58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1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24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2022-12-27T02:29:43Z</dcterms:created>
  <dcterms:modified xsi:type="dcterms:W3CDTF">2022-12-27T02:31:51Z</dcterms:modified>
</cp:coreProperties>
</file>