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3FEA57E-7C1A-457B-A4CD-5DCEB057B502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7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5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3FE42E8-8B57-452D-A122-4DCE9AC771EF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725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59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96083D4-708C-4BB5-B4FD-30CE9FA12FD5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45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99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78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3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4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3FE42E8-8B57-452D-A122-4DCE9AC771EF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042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04225F2-7107-4609-BCC2-77C63064A5E8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5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FE42E8-8B57-452D-A122-4DCE9AC771EF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3379-A1BD-49D2-B048-BD79E0708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165" y="1371599"/>
            <a:ext cx="3390900" cy="236042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2"/>
                </a:solidFill>
              </a:rPr>
              <a:t>MEC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40ADF-FE72-4EFB-87DF-5698E82BE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165" y="4114800"/>
            <a:ext cx="3390900" cy="1371601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2"/>
                </a:solidFill>
              </a:rPr>
              <a:t>COVID-19 Data Tracker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32683-FE26-474B-99C5-579982963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1" r="1859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3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B7BF-FF84-4257-8968-2A3FF0D2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Problem</a:t>
            </a:r>
            <a:r>
              <a:rPr lang="fr-CA" dirty="0"/>
              <a:t>? 			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075F-AAE6-474C-BB9E-2473F5442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Gather real-time covid-19 data</a:t>
            </a:r>
          </a:p>
          <a:p>
            <a:r>
              <a:rPr lang="en-CA" dirty="0"/>
              <a:t>Present the data in an efficient manner</a:t>
            </a:r>
          </a:p>
          <a:p>
            <a:r>
              <a:rPr lang="en-CA" dirty="0"/>
              <a:t>User should be able to view trends</a:t>
            </a:r>
          </a:p>
          <a:p>
            <a:r>
              <a:rPr lang="en-CA" dirty="0"/>
              <a:t>User friendly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2EE0E-0501-45A0-98AC-3BF1C86F5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Created a web based application that sources real-time covid-19 data</a:t>
            </a:r>
          </a:p>
          <a:p>
            <a:r>
              <a:rPr lang="en-CA" dirty="0"/>
              <a:t>User’s IP address determines their location and returns relevant data</a:t>
            </a:r>
          </a:p>
          <a:p>
            <a:r>
              <a:rPr lang="en-CA" dirty="0"/>
              <a:t>Clearly organizes information for users to see</a:t>
            </a:r>
          </a:p>
          <a:p>
            <a:r>
              <a:rPr lang="en-CA" dirty="0"/>
              <a:t>Graph of the new cases within the past 14 days (showing users trends)</a:t>
            </a:r>
          </a:p>
        </p:txBody>
      </p:sp>
    </p:spTree>
    <p:extLst>
      <p:ext uri="{BB962C8B-B14F-4D97-AF65-F5344CB8AC3E}">
        <p14:creationId xmlns:p14="http://schemas.microsoft.com/office/powerpoint/2010/main" val="123774421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Schoolbook</vt:lpstr>
      <vt:lpstr>Corbel</vt:lpstr>
      <vt:lpstr>Feathered</vt:lpstr>
      <vt:lpstr>MEC DAY 1</vt:lpstr>
      <vt:lpstr>Problem?    Solution!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 DAY 1</dc:title>
  <dc:creator>Steven Kostiuk</dc:creator>
  <cp:lastModifiedBy>Steven Kostiuk</cp:lastModifiedBy>
  <cp:revision>4</cp:revision>
  <dcterms:created xsi:type="dcterms:W3CDTF">2020-11-07T21:18:30Z</dcterms:created>
  <dcterms:modified xsi:type="dcterms:W3CDTF">2020-11-07T22:00:32Z</dcterms:modified>
</cp:coreProperties>
</file>