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92" r:id="rId3"/>
    <p:sldId id="293" r:id="rId4"/>
    <p:sldId id="271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84" r:id="rId13"/>
    <p:sldId id="279" r:id="rId14"/>
    <p:sldId id="280" r:id="rId15"/>
    <p:sldId id="281" r:id="rId16"/>
    <p:sldId id="282" r:id="rId17"/>
    <p:sldId id="278" r:id="rId18"/>
    <p:sldId id="285" r:id="rId19"/>
    <p:sldId id="286" r:id="rId20"/>
    <p:sldId id="287" r:id="rId21"/>
    <p:sldId id="288" r:id="rId22"/>
    <p:sldId id="290" r:id="rId23"/>
    <p:sldId id="291" r:id="rId24"/>
    <p:sldId id="289" r:id="rId25"/>
    <p:sldId id="294" r:id="rId26"/>
    <p:sldId id="295" r:id="rId27"/>
    <p:sldId id="296" r:id="rId28"/>
    <p:sldId id="29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FA2F4C-07F0-EE4F-A5F3-D80BF6C5230D}" v="32" dt="2024-10-10T04:22:46.0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23"/>
    <p:restoredTop sz="94719"/>
  </p:normalViewPr>
  <p:slideViewPr>
    <p:cSldViewPr snapToGrid="0">
      <p:cViewPr varScale="1">
        <p:scale>
          <a:sx n="144" d="100"/>
          <a:sy n="144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晓川 王" userId="0941e86cc95b9429" providerId="LiveId" clId="{BBFA2F4C-07F0-EE4F-A5F3-D80BF6C5230D}"/>
    <pc:docChg chg="undo custSel addSld delSld modSld">
      <pc:chgData name="晓川 王" userId="0941e86cc95b9429" providerId="LiveId" clId="{BBFA2F4C-07F0-EE4F-A5F3-D80BF6C5230D}" dt="2024-10-10T04:24:06.551" v="7132" actId="207"/>
      <pc:docMkLst>
        <pc:docMk/>
      </pc:docMkLst>
      <pc:sldChg chg="modSp mod">
        <pc:chgData name="晓川 王" userId="0941e86cc95b9429" providerId="LiveId" clId="{BBFA2F4C-07F0-EE4F-A5F3-D80BF6C5230D}" dt="2024-09-05T05:08:39.716" v="395" actId="2711"/>
        <pc:sldMkLst>
          <pc:docMk/>
          <pc:sldMk cId="4172277012" sldId="270"/>
        </pc:sldMkLst>
        <pc:graphicFrameChg chg="mod modGraphic">
          <ac:chgData name="晓川 王" userId="0941e86cc95b9429" providerId="LiveId" clId="{BBFA2F4C-07F0-EE4F-A5F3-D80BF6C5230D}" dt="2024-09-05T05:08:39.716" v="395" actId="2711"/>
          <ac:graphicFrameMkLst>
            <pc:docMk/>
            <pc:sldMk cId="4172277012" sldId="270"/>
            <ac:graphicFrameMk id="8" creationId="{D6CAFAD7-6A98-A0CB-0266-3E94917F7157}"/>
          </ac:graphicFrameMkLst>
        </pc:graphicFrameChg>
      </pc:sldChg>
      <pc:sldChg chg="modSp mod">
        <pc:chgData name="晓川 王" userId="0941e86cc95b9429" providerId="LiveId" clId="{BBFA2F4C-07F0-EE4F-A5F3-D80BF6C5230D}" dt="2024-09-05T05:10:05.875" v="399" actId="403"/>
        <pc:sldMkLst>
          <pc:docMk/>
          <pc:sldMk cId="1937904033" sldId="272"/>
        </pc:sldMkLst>
        <pc:spChg chg="mod">
          <ac:chgData name="晓川 王" userId="0941e86cc95b9429" providerId="LiveId" clId="{BBFA2F4C-07F0-EE4F-A5F3-D80BF6C5230D}" dt="2024-09-05T05:09:58.796" v="396" actId="403"/>
          <ac:spMkLst>
            <pc:docMk/>
            <pc:sldMk cId="1937904033" sldId="272"/>
            <ac:spMk id="10" creationId="{7EDF1AB7-D2AC-C200-B20B-CA277E38DB23}"/>
          </ac:spMkLst>
        </pc:spChg>
        <pc:spChg chg="mod">
          <ac:chgData name="晓川 王" userId="0941e86cc95b9429" providerId="LiveId" clId="{BBFA2F4C-07F0-EE4F-A5F3-D80BF6C5230D}" dt="2024-09-05T05:10:05.875" v="399" actId="403"/>
          <ac:spMkLst>
            <pc:docMk/>
            <pc:sldMk cId="1937904033" sldId="272"/>
            <ac:spMk id="11" creationId="{1EE7EAE9-C4E1-79DC-2936-456CEDFD2D87}"/>
          </ac:spMkLst>
        </pc:spChg>
      </pc:sldChg>
      <pc:sldChg chg="addSp delSp modSp mod">
        <pc:chgData name="晓川 王" userId="0941e86cc95b9429" providerId="LiveId" clId="{BBFA2F4C-07F0-EE4F-A5F3-D80BF6C5230D}" dt="2024-09-05T05:10:32.735" v="445" actId="20577"/>
        <pc:sldMkLst>
          <pc:docMk/>
          <pc:sldMk cId="3493395271" sldId="273"/>
        </pc:sldMkLst>
        <pc:spChg chg="mod">
          <ac:chgData name="晓川 王" userId="0941e86cc95b9429" providerId="LiveId" clId="{BBFA2F4C-07F0-EE4F-A5F3-D80BF6C5230D}" dt="2024-09-05T05:10:32.735" v="445" actId="20577"/>
          <ac:spMkLst>
            <pc:docMk/>
            <pc:sldMk cId="3493395271" sldId="273"/>
            <ac:spMk id="10" creationId="{7353BA9A-8D51-40C0-DCB7-DB4DB33C05C3}"/>
          </ac:spMkLst>
        </pc:spChg>
        <pc:picChg chg="add del mod">
          <ac:chgData name="晓川 王" userId="0941e86cc95b9429" providerId="LiveId" clId="{BBFA2F4C-07F0-EE4F-A5F3-D80BF6C5230D}" dt="2024-09-05T05:01:07.379" v="119" actId="1076"/>
          <ac:picMkLst>
            <pc:docMk/>
            <pc:sldMk cId="3493395271" sldId="273"/>
            <ac:picMk id="8" creationId="{63F51BE5-1626-C5A9-CD7E-C48D1791EE29}"/>
          </ac:picMkLst>
        </pc:picChg>
        <pc:picChg chg="add">
          <ac:chgData name="晓川 王" userId="0941e86cc95b9429" providerId="LiveId" clId="{BBFA2F4C-07F0-EE4F-A5F3-D80BF6C5230D}" dt="2024-09-05T05:00:06.164" v="107"/>
          <ac:picMkLst>
            <pc:docMk/>
            <pc:sldMk cId="3493395271" sldId="273"/>
            <ac:picMk id="11" creationId="{08241C0A-5B01-CA28-E2CF-401B1A26135D}"/>
          </ac:picMkLst>
        </pc:picChg>
        <pc:picChg chg="add mod">
          <ac:chgData name="晓川 王" userId="0941e86cc95b9429" providerId="LiveId" clId="{BBFA2F4C-07F0-EE4F-A5F3-D80BF6C5230D}" dt="2024-09-05T05:01:00.488" v="114" actId="1076"/>
          <ac:picMkLst>
            <pc:docMk/>
            <pc:sldMk cId="3493395271" sldId="273"/>
            <ac:picMk id="12" creationId="{036DCEC7-418B-CA4A-7419-D2ADBB758D60}"/>
          </ac:picMkLst>
        </pc:picChg>
        <pc:picChg chg="add mod">
          <ac:chgData name="晓川 王" userId="0941e86cc95b9429" providerId="LiveId" clId="{BBFA2F4C-07F0-EE4F-A5F3-D80BF6C5230D}" dt="2024-09-05T05:01:09.941" v="120" actId="1076"/>
          <ac:picMkLst>
            <pc:docMk/>
            <pc:sldMk cId="3493395271" sldId="273"/>
            <ac:picMk id="13" creationId="{3E1CCBAE-0B86-6532-2370-317E6665E9CA}"/>
          </ac:picMkLst>
        </pc:picChg>
      </pc:sldChg>
      <pc:sldChg chg="modSp add mod">
        <pc:chgData name="晓川 王" userId="0941e86cc95b9429" providerId="LiveId" clId="{BBFA2F4C-07F0-EE4F-A5F3-D80BF6C5230D}" dt="2024-09-26T01:53:44.018" v="3872" actId="207"/>
        <pc:sldMkLst>
          <pc:docMk/>
          <pc:sldMk cId="3884083996" sldId="274"/>
        </pc:sldMkLst>
        <pc:spChg chg="mod">
          <ac:chgData name="晓川 王" userId="0941e86cc95b9429" providerId="LiveId" clId="{BBFA2F4C-07F0-EE4F-A5F3-D80BF6C5230D}" dt="2024-09-12T02:14:08.667" v="463" actId="20577"/>
          <ac:spMkLst>
            <pc:docMk/>
            <pc:sldMk cId="3884083996" sldId="274"/>
            <ac:spMk id="2" creationId="{0679B3BE-0F11-7F40-35F7-F003638F0426}"/>
          </ac:spMkLst>
        </pc:spChg>
        <pc:spChg chg="mod">
          <ac:chgData name="晓川 王" userId="0941e86cc95b9429" providerId="LiveId" clId="{BBFA2F4C-07F0-EE4F-A5F3-D80BF6C5230D}" dt="2024-09-26T01:53:25.108" v="3869" actId="12"/>
          <ac:spMkLst>
            <pc:docMk/>
            <pc:sldMk cId="3884083996" sldId="274"/>
            <ac:spMk id="3" creationId="{C2DBCD72-90AD-9AC3-2370-620145C4199E}"/>
          </ac:spMkLst>
        </pc:spChg>
        <pc:picChg chg="mod">
          <ac:chgData name="晓川 王" userId="0941e86cc95b9429" providerId="LiveId" clId="{BBFA2F4C-07F0-EE4F-A5F3-D80BF6C5230D}" dt="2024-09-26T01:53:44.018" v="3872" actId="207"/>
          <ac:picMkLst>
            <pc:docMk/>
            <pc:sldMk cId="3884083996" sldId="274"/>
            <ac:picMk id="6" creationId="{E65FAF28-B9BA-5FC9-63BB-49D26647729A}"/>
          </ac:picMkLst>
        </pc:picChg>
        <pc:cxnChg chg="mod">
          <ac:chgData name="晓川 王" userId="0941e86cc95b9429" providerId="LiveId" clId="{BBFA2F4C-07F0-EE4F-A5F3-D80BF6C5230D}" dt="2024-09-26T01:53:33.691" v="3870" actId="208"/>
          <ac:cxnSpMkLst>
            <pc:docMk/>
            <pc:sldMk cId="3884083996" sldId="274"/>
            <ac:cxnSpMk id="13" creationId="{F3FF345A-F6FA-AC7C-C37E-4598234CAD24}"/>
          </ac:cxnSpMkLst>
        </pc:cxnChg>
      </pc:sldChg>
      <pc:sldChg chg="modSp add mod">
        <pc:chgData name="晓川 王" userId="0941e86cc95b9429" providerId="LiveId" clId="{BBFA2F4C-07F0-EE4F-A5F3-D80BF6C5230D}" dt="2024-09-26T01:54:08.264" v="3877" actId="207"/>
        <pc:sldMkLst>
          <pc:docMk/>
          <pc:sldMk cId="1920490144" sldId="275"/>
        </pc:sldMkLst>
        <pc:spChg chg="mod">
          <ac:chgData name="晓川 王" userId="0941e86cc95b9429" providerId="LiveId" clId="{BBFA2F4C-07F0-EE4F-A5F3-D80BF6C5230D}" dt="2024-09-12T02:15:42.042" v="577" actId="20577"/>
          <ac:spMkLst>
            <pc:docMk/>
            <pc:sldMk cId="1920490144" sldId="275"/>
            <ac:spMk id="2" creationId="{F905052E-A1D1-61FC-FA28-66C21D67310F}"/>
          </ac:spMkLst>
        </pc:spChg>
        <pc:spChg chg="mod">
          <ac:chgData name="晓川 王" userId="0941e86cc95b9429" providerId="LiveId" clId="{BBFA2F4C-07F0-EE4F-A5F3-D80BF6C5230D}" dt="2024-09-26T01:54:08.264" v="3877" actId="207"/>
          <ac:spMkLst>
            <pc:docMk/>
            <pc:sldMk cId="1920490144" sldId="275"/>
            <ac:spMk id="4" creationId="{A2EA5B9D-B1EC-7F52-0540-57A181B6EBAD}"/>
          </ac:spMkLst>
        </pc:spChg>
        <pc:spChg chg="mod">
          <ac:chgData name="晓川 王" userId="0941e86cc95b9429" providerId="LiveId" clId="{BBFA2F4C-07F0-EE4F-A5F3-D80BF6C5230D}" dt="2024-09-26T01:53:49.669" v="3873" actId="207"/>
          <ac:spMkLst>
            <pc:docMk/>
            <pc:sldMk cId="1920490144" sldId="275"/>
            <ac:spMk id="10" creationId="{1EF0D774-6C61-E1CC-09B1-4C47EB9BC900}"/>
          </ac:spMkLst>
        </pc:spChg>
        <pc:spChg chg="mod">
          <ac:chgData name="晓川 王" userId="0941e86cc95b9429" providerId="LiveId" clId="{BBFA2F4C-07F0-EE4F-A5F3-D80BF6C5230D}" dt="2024-09-26T01:53:52.863" v="3874" actId="207"/>
          <ac:spMkLst>
            <pc:docMk/>
            <pc:sldMk cId="1920490144" sldId="275"/>
            <ac:spMk id="11" creationId="{45CE8E9D-85F8-CA30-A5CC-1AC680AF3D14}"/>
          </ac:spMkLst>
        </pc:spChg>
        <pc:cxnChg chg="mod">
          <ac:chgData name="晓川 王" userId="0941e86cc95b9429" providerId="LiveId" clId="{BBFA2F4C-07F0-EE4F-A5F3-D80BF6C5230D}" dt="2024-09-26T01:53:59.010" v="3875" actId="208"/>
          <ac:cxnSpMkLst>
            <pc:docMk/>
            <pc:sldMk cId="1920490144" sldId="275"/>
            <ac:cxnSpMk id="3" creationId="{ACA42B31-7F56-CAEC-5E5D-DCD229AC7CE1}"/>
          </ac:cxnSpMkLst>
        </pc:cxnChg>
      </pc:sldChg>
      <pc:sldChg chg="modSp add mod">
        <pc:chgData name="晓川 王" userId="0941e86cc95b9429" providerId="LiveId" clId="{BBFA2F4C-07F0-EE4F-A5F3-D80BF6C5230D}" dt="2024-09-26T01:54:24.196" v="3883" actId="207"/>
        <pc:sldMkLst>
          <pc:docMk/>
          <pc:sldMk cId="1095571516" sldId="276"/>
        </pc:sldMkLst>
        <pc:spChg chg="mod">
          <ac:chgData name="晓川 王" userId="0941e86cc95b9429" providerId="LiveId" clId="{BBFA2F4C-07F0-EE4F-A5F3-D80BF6C5230D}" dt="2024-09-12T02:20:32.969" v="994" actId="20577"/>
          <ac:spMkLst>
            <pc:docMk/>
            <pc:sldMk cId="1095571516" sldId="276"/>
            <ac:spMk id="2" creationId="{0C965392-3981-203F-F91A-E146048FB35D}"/>
          </ac:spMkLst>
        </pc:spChg>
        <pc:spChg chg="mod">
          <ac:chgData name="晓川 王" userId="0941e86cc95b9429" providerId="LiveId" clId="{BBFA2F4C-07F0-EE4F-A5F3-D80BF6C5230D}" dt="2024-09-26T01:54:24.196" v="3883" actId="207"/>
          <ac:spMkLst>
            <pc:docMk/>
            <pc:sldMk cId="1095571516" sldId="276"/>
            <ac:spMk id="4" creationId="{86C965C7-066B-5FEC-2763-2B1C378C6ABB}"/>
          </ac:spMkLst>
        </pc:spChg>
        <pc:spChg chg="mod">
          <ac:chgData name="晓川 王" userId="0941e86cc95b9429" providerId="LiveId" clId="{BBFA2F4C-07F0-EE4F-A5F3-D80BF6C5230D}" dt="2024-09-26T01:54:18.419" v="3881" actId="207"/>
          <ac:spMkLst>
            <pc:docMk/>
            <pc:sldMk cId="1095571516" sldId="276"/>
            <ac:spMk id="10" creationId="{32275325-AB9A-E28E-3D61-2DDC4B518633}"/>
          </ac:spMkLst>
        </pc:spChg>
        <pc:spChg chg="mod">
          <ac:chgData name="晓川 王" userId="0941e86cc95b9429" providerId="LiveId" clId="{BBFA2F4C-07F0-EE4F-A5F3-D80BF6C5230D}" dt="2024-09-26T01:54:20.618" v="3882" actId="207"/>
          <ac:spMkLst>
            <pc:docMk/>
            <pc:sldMk cId="1095571516" sldId="276"/>
            <ac:spMk id="11" creationId="{4DADDF81-3FC5-EAD8-474A-B56392A2FF66}"/>
          </ac:spMkLst>
        </pc:spChg>
        <pc:cxnChg chg="mod">
          <ac:chgData name="晓川 王" userId="0941e86cc95b9429" providerId="LiveId" clId="{BBFA2F4C-07F0-EE4F-A5F3-D80BF6C5230D}" dt="2024-09-26T01:54:11.984" v="3878" actId="208"/>
          <ac:cxnSpMkLst>
            <pc:docMk/>
            <pc:sldMk cId="1095571516" sldId="276"/>
            <ac:cxnSpMk id="3" creationId="{D71C2E5B-8ECC-0E86-358E-D19D6DEFF885}"/>
          </ac:cxnSpMkLst>
        </pc:cxnChg>
      </pc:sldChg>
      <pc:sldChg chg="modSp add mod">
        <pc:chgData name="晓川 王" userId="0941e86cc95b9429" providerId="LiveId" clId="{BBFA2F4C-07F0-EE4F-A5F3-D80BF6C5230D}" dt="2024-09-26T01:54:44.760" v="3888" actId="207"/>
        <pc:sldMkLst>
          <pc:docMk/>
          <pc:sldMk cId="4042487237" sldId="277"/>
        </pc:sldMkLst>
        <pc:spChg chg="mod">
          <ac:chgData name="晓川 王" userId="0941e86cc95b9429" providerId="LiveId" clId="{BBFA2F4C-07F0-EE4F-A5F3-D80BF6C5230D}" dt="2024-09-12T02:22:03.022" v="1229" actId="20577"/>
          <ac:spMkLst>
            <pc:docMk/>
            <pc:sldMk cId="4042487237" sldId="277"/>
            <ac:spMk id="2" creationId="{AFD15529-4DCB-D528-E138-6DA397E55EF9}"/>
          </ac:spMkLst>
        </pc:spChg>
        <pc:spChg chg="mod">
          <ac:chgData name="晓川 王" userId="0941e86cc95b9429" providerId="LiveId" clId="{BBFA2F4C-07F0-EE4F-A5F3-D80BF6C5230D}" dt="2024-09-26T01:54:44.760" v="3888" actId="207"/>
          <ac:spMkLst>
            <pc:docMk/>
            <pc:sldMk cId="4042487237" sldId="277"/>
            <ac:spMk id="4" creationId="{69456FC6-6DE0-EC1B-CC73-96123B72D59C}"/>
          </ac:spMkLst>
        </pc:spChg>
        <pc:spChg chg="mod">
          <ac:chgData name="晓川 王" userId="0941e86cc95b9429" providerId="LiveId" clId="{BBFA2F4C-07F0-EE4F-A5F3-D80BF6C5230D}" dt="2024-09-26T01:54:34.518" v="3885" actId="207"/>
          <ac:spMkLst>
            <pc:docMk/>
            <pc:sldMk cId="4042487237" sldId="277"/>
            <ac:spMk id="10" creationId="{CC37D1F6-3872-3533-603B-846ACD961DB3}"/>
          </ac:spMkLst>
        </pc:spChg>
        <pc:spChg chg="mod">
          <ac:chgData name="晓川 王" userId="0941e86cc95b9429" providerId="LiveId" clId="{BBFA2F4C-07F0-EE4F-A5F3-D80BF6C5230D}" dt="2024-09-26T01:54:36.768" v="3886" actId="207"/>
          <ac:spMkLst>
            <pc:docMk/>
            <pc:sldMk cId="4042487237" sldId="277"/>
            <ac:spMk id="11" creationId="{043938EB-F2EA-E4B3-326E-68FD5619A987}"/>
          </ac:spMkLst>
        </pc:spChg>
        <pc:cxnChg chg="mod">
          <ac:chgData name="晓川 王" userId="0941e86cc95b9429" providerId="LiveId" clId="{BBFA2F4C-07F0-EE4F-A5F3-D80BF6C5230D}" dt="2024-09-26T01:54:29.934" v="3884" actId="208"/>
          <ac:cxnSpMkLst>
            <pc:docMk/>
            <pc:sldMk cId="4042487237" sldId="277"/>
            <ac:cxnSpMk id="3" creationId="{6A294A55-C438-4112-C630-06A850AA3D6A}"/>
          </ac:cxnSpMkLst>
        </pc:cxnChg>
      </pc:sldChg>
      <pc:sldChg chg="modSp add mod">
        <pc:chgData name="晓川 王" userId="0941e86cc95b9429" providerId="LiveId" clId="{BBFA2F4C-07F0-EE4F-A5F3-D80BF6C5230D}" dt="2024-09-26T01:58:40.198" v="4085" actId="207"/>
        <pc:sldMkLst>
          <pc:docMk/>
          <pc:sldMk cId="493229402" sldId="278"/>
        </pc:sldMkLst>
        <pc:spChg chg="mod">
          <ac:chgData name="晓川 王" userId="0941e86cc95b9429" providerId="LiveId" clId="{BBFA2F4C-07F0-EE4F-A5F3-D80BF6C5230D}" dt="2024-09-26T01:58:40.198" v="4085" actId="207"/>
          <ac:spMkLst>
            <pc:docMk/>
            <pc:sldMk cId="493229402" sldId="278"/>
            <ac:spMk id="4" creationId="{88D49116-4463-B51C-7A8E-357960B267D0}"/>
          </ac:spMkLst>
        </pc:spChg>
        <pc:spChg chg="mod">
          <ac:chgData name="晓川 王" userId="0941e86cc95b9429" providerId="LiveId" clId="{BBFA2F4C-07F0-EE4F-A5F3-D80BF6C5230D}" dt="2024-09-26T01:58:30.965" v="4082" actId="207"/>
          <ac:spMkLst>
            <pc:docMk/>
            <pc:sldMk cId="493229402" sldId="278"/>
            <ac:spMk id="8" creationId="{3BD466AA-7630-DA77-390D-0E57A61B8234}"/>
          </ac:spMkLst>
        </pc:spChg>
        <pc:spChg chg="mod">
          <ac:chgData name="晓川 王" userId="0941e86cc95b9429" providerId="LiveId" clId="{BBFA2F4C-07F0-EE4F-A5F3-D80BF6C5230D}" dt="2024-09-26T01:58:33.321" v="4083" actId="207"/>
          <ac:spMkLst>
            <pc:docMk/>
            <pc:sldMk cId="493229402" sldId="278"/>
            <ac:spMk id="10" creationId="{7C05386F-DDA8-0612-635B-575DB1D029A5}"/>
          </ac:spMkLst>
        </pc:spChg>
        <pc:cxnChg chg="mod">
          <ac:chgData name="晓川 王" userId="0941e86cc95b9429" providerId="LiveId" clId="{BBFA2F4C-07F0-EE4F-A5F3-D80BF6C5230D}" dt="2024-09-26T01:58:37.730" v="4084" actId="208"/>
          <ac:cxnSpMkLst>
            <pc:docMk/>
            <pc:sldMk cId="493229402" sldId="278"/>
            <ac:cxnSpMk id="3" creationId="{980F1412-3DB2-CCF8-910E-2869176E1CB6}"/>
          </ac:cxnSpMkLst>
        </pc:cxnChg>
      </pc:sldChg>
      <pc:sldChg chg="addSp modSp add del mod">
        <pc:chgData name="晓川 王" userId="0941e86cc95b9429" providerId="LiveId" clId="{BBFA2F4C-07F0-EE4F-A5F3-D80BF6C5230D}" dt="2024-09-18T15:04:13.649" v="3866" actId="2696"/>
        <pc:sldMkLst>
          <pc:docMk/>
          <pc:sldMk cId="624395128" sldId="278"/>
        </pc:sldMkLst>
        <pc:spChg chg="mod">
          <ac:chgData name="晓川 王" userId="0941e86cc95b9429" providerId="LiveId" clId="{BBFA2F4C-07F0-EE4F-A5F3-D80BF6C5230D}" dt="2024-09-12T02:29:42.738" v="1796" actId="20577"/>
          <ac:spMkLst>
            <pc:docMk/>
            <pc:sldMk cId="624395128" sldId="278"/>
            <ac:spMk id="2" creationId="{6636CD67-E361-60E0-38F1-53C6DDE57A00}"/>
          </ac:spMkLst>
        </pc:spChg>
        <pc:spChg chg="add mod">
          <ac:chgData name="晓川 王" userId="0941e86cc95b9429" providerId="LiveId" clId="{BBFA2F4C-07F0-EE4F-A5F3-D80BF6C5230D}" dt="2024-09-18T15:02:03.852" v="3582" actId="20577"/>
          <ac:spMkLst>
            <pc:docMk/>
            <pc:sldMk cId="624395128" sldId="278"/>
            <ac:spMk id="8" creationId="{3BD466AA-7630-DA77-390D-0E57A61B8234}"/>
          </ac:spMkLst>
        </pc:spChg>
        <pc:spChg chg="mod">
          <ac:chgData name="晓川 王" userId="0941e86cc95b9429" providerId="LiveId" clId="{BBFA2F4C-07F0-EE4F-A5F3-D80BF6C5230D}" dt="2024-09-18T15:02:14.459" v="3614" actId="20577"/>
          <ac:spMkLst>
            <pc:docMk/>
            <pc:sldMk cId="624395128" sldId="278"/>
            <ac:spMk id="10" creationId="{7C05386F-DDA8-0612-635B-575DB1D029A5}"/>
          </ac:spMkLst>
        </pc:spChg>
        <pc:spChg chg="mod">
          <ac:chgData name="晓川 王" userId="0941e86cc95b9429" providerId="LiveId" clId="{BBFA2F4C-07F0-EE4F-A5F3-D80BF6C5230D}" dt="2024-09-18T15:03:24.596" v="3864" actId="20577"/>
          <ac:spMkLst>
            <pc:docMk/>
            <pc:sldMk cId="624395128" sldId="278"/>
            <ac:spMk id="11" creationId="{CA8D8B77-80DA-65A8-01FE-7DB940473317}"/>
          </ac:spMkLst>
        </pc:spChg>
        <pc:spChg chg="add mod">
          <ac:chgData name="晓川 王" userId="0941e86cc95b9429" providerId="LiveId" clId="{BBFA2F4C-07F0-EE4F-A5F3-D80BF6C5230D}" dt="2024-09-12T02:34:05.229" v="2285" actId="1076"/>
          <ac:spMkLst>
            <pc:docMk/>
            <pc:sldMk cId="624395128" sldId="278"/>
            <ac:spMk id="12" creationId="{A322E9E2-9F65-CCDC-D73E-007AC34C6846}"/>
          </ac:spMkLst>
        </pc:spChg>
      </pc:sldChg>
      <pc:sldChg chg="modSp add mod">
        <pc:chgData name="晓川 王" userId="0941e86cc95b9429" providerId="LiveId" clId="{BBFA2F4C-07F0-EE4F-A5F3-D80BF6C5230D}" dt="2024-09-26T01:57:44.459" v="4069" actId="12"/>
        <pc:sldMkLst>
          <pc:docMk/>
          <pc:sldMk cId="2150329203" sldId="279"/>
        </pc:sldMkLst>
        <pc:spChg chg="mod">
          <ac:chgData name="晓川 王" userId="0941e86cc95b9429" providerId="LiveId" clId="{BBFA2F4C-07F0-EE4F-A5F3-D80BF6C5230D}" dt="2024-09-18T14:51:34.456" v="2313" actId="20577"/>
          <ac:spMkLst>
            <pc:docMk/>
            <pc:sldMk cId="2150329203" sldId="279"/>
            <ac:spMk id="2" creationId="{C6F71F72-9262-4B46-5A7B-9F573E390D9C}"/>
          </ac:spMkLst>
        </pc:spChg>
        <pc:spChg chg="mod">
          <ac:chgData name="晓川 王" userId="0941e86cc95b9429" providerId="LiveId" clId="{BBFA2F4C-07F0-EE4F-A5F3-D80BF6C5230D}" dt="2024-09-26T01:57:44.459" v="4069" actId="12"/>
          <ac:spMkLst>
            <pc:docMk/>
            <pc:sldMk cId="2150329203" sldId="279"/>
            <ac:spMk id="3" creationId="{3A3B9E46-08EC-58BC-62B2-E0DA9F13E9F3}"/>
          </ac:spMkLst>
        </pc:spChg>
        <pc:picChg chg="mod">
          <ac:chgData name="晓川 王" userId="0941e86cc95b9429" providerId="LiveId" clId="{BBFA2F4C-07F0-EE4F-A5F3-D80BF6C5230D}" dt="2024-09-26T01:57:32.971" v="4067" actId="207"/>
          <ac:picMkLst>
            <pc:docMk/>
            <pc:sldMk cId="2150329203" sldId="279"/>
            <ac:picMk id="6" creationId="{4451F819-4280-EF20-C927-8C56452DB0B4}"/>
          </ac:picMkLst>
        </pc:picChg>
        <pc:cxnChg chg="mod">
          <ac:chgData name="晓川 王" userId="0941e86cc95b9429" providerId="LiveId" clId="{BBFA2F4C-07F0-EE4F-A5F3-D80BF6C5230D}" dt="2024-09-26T01:57:36.814" v="4068" actId="208"/>
          <ac:cxnSpMkLst>
            <pc:docMk/>
            <pc:sldMk cId="2150329203" sldId="279"/>
            <ac:cxnSpMk id="13" creationId="{314CE22E-7D0F-A980-B35A-8EB604FE7C13}"/>
          </ac:cxnSpMkLst>
        </pc:cxnChg>
      </pc:sldChg>
      <pc:sldChg chg="modSp add mod">
        <pc:chgData name="晓川 王" userId="0941e86cc95b9429" providerId="LiveId" clId="{BBFA2F4C-07F0-EE4F-A5F3-D80BF6C5230D}" dt="2024-09-26T01:57:56.595" v="4073" actId="207"/>
        <pc:sldMkLst>
          <pc:docMk/>
          <pc:sldMk cId="3411110351" sldId="280"/>
        </pc:sldMkLst>
        <pc:spChg chg="mod">
          <ac:chgData name="晓川 王" userId="0941e86cc95b9429" providerId="LiveId" clId="{BBFA2F4C-07F0-EE4F-A5F3-D80BF6C5230D}" dt="2024-09-26T01:57:56.595" v="4073" actId="207"/>
          <ac:spMkLst>
            <pc:docMk/>
            <pc:sldMk cId="3411110351" sldId="280"/>
            <ac:spMk id="4" creationId="{E1BC78F3-9F84-BEEB-AB39-C98F4AFE41ED}"/>
          </ac:spMkLst>
        </pc:spChg>
        <pc:spChg chg="mod">
          <ac:chgData name="晓川 王" userId="0941e86cc95b9429" providerId="LiveId" clId="{BBFA2F4C-07F0-EE4F-A5F3-D80BF6C5230D}" dt="2024-09-26T01:57:48.113" v="4070" actId="207"/>
          <ac:spMkLst>
            <pc:docMk/>
            <pc:sldMk cId="3411110351" sldId="280"/>
            <ac:spMk id="10" creationId="{AB8C02E3-39EA-18F1-A878-C732D0556E07}"/>
          </ac:spMkLst>
        </pc:spChg>
        <pc:spChg chg="mod">
          <ac:chgData name="晓川 王" userId="0941e86cc95b9429" providerId="LiveId" clId="{BBFA2F4C-07F0-EE4F-A5F3-D80BF6C5230D}" dt="2024-09-26T01:57:50.409" v="4071" actId="207"/>
          <ac:spMkLst>
            <pc:docMk/>
            <pc:sldMk cId="3411110351" sldId="280"/>
            <ac:spMk id="11" creationId="{FF51A792-062D-1474-E056-316184315B3C}"/>
          </ac:spMkLst>
        </pc:spChg>
        <pc:cxnChg chg="mod">
          <ac:chgData name="晓川 王" userId="0941e86cc95b9429" providerId="LiveId" clId="{BBFA2F4C-07F0-EE4F-A5F3-D80BF6C5230D}" dt="2024-09-26T01:57:54.130" v="4072" actId="208"/>
          <ac:cxnSpMkLst>
            <pc:docMk/>
            <pc:sldMk cId="3411110351" sldId="280"/>
            <ac:cxnSpMk id="3" creationId="{A14F7D4D-51DE-6A65-D81B-EDBE2B13D6A6}"/>
          </ac:cxnSpMkLst>
        </pc:cxnChg>
      </pc:sldChg>
      <pc:sldChg chg="modSp add mod">
        <pc:chgData name="晓川 王" userId="0941e86cc95b9429" providerId="LiveId" clId="{BBFA2F4C-07F0-EE4F-A5F3-D80BF6C5230D}" dt="2024-09-26T01:58:12.221" v="4077" actId="207"/>
        <pc:sldMkLst>
          <pc:docMk/>
          <pc:sldMk cId="494218811" sldId="281"/>
        </pc:sldMkLst>
        <pc:spChg chg="mod">
          <ac:chgData name="晓川 王" userId="0941e86cc95b9429" providerId="LiveId" clId="{BBFA2F4C-07F0-EE4F-A5F3-D80BF6C5230D}" dt="2024-09-26T01:58:12.221" v="4077" actId="207"/>
          <ac:spMkLst>
            <pc:docMk/>
            <pc:sldMk cId="494218811" sldId="281"/>
            <ac:spMk id="4" creationId="{747F7726-6939-7F50-77E7-E9E4C0EC5640}"/>
          </ac:spMkLst>
        </pc:spChg>
        <pc:spChg chg="mod">
          <ac:chgData name="晓川 王" userId="0941e86cc95b9429" providerId="LiveId" clId="{BBFA2F4C-07F0-EE4F-A5F3-D80BF6C5230D}" dt="2024-09-26T01:58:01.443" v="4074" actId="207"/>
          <ac:spMkLst>
            <pc:docMk/>
            <pc:sldMk cId="494218811" sldId="281"/>
            <ac:spMk id="10" creationId="{AE065849-0EEA-923F-160C-85DD0BADE05F}"/>
          </ac:spMkLst>
        </pc:spChg>
        <pc:spChg chg="mod">
          <ac:chgData name="晓川 王" userId="0941e86cc95b9429" providerId="LiveId" clId="{BBFA2F4C-07F0-EE4F-A5F3-D80BF6C5230D}" dt="2024-09-26T01:58:04.072" v="4075" actId="207"/>
          <ac:spMkLst>
            <pc:docMk/>
            <pc:sldMk cId="494218811" sldId="281"/>
            <ac:spMk id="11" creationId="{B07E5F00-9677-8B0B-F1FA-93EF339B387C}"/>
          </ac:spMkLst>
        </pc:spChg>
        <pc:cxnChg chg="mod">
          <ac:chgData name="晓川 王" userId="0941e86cc95b9429" providerId="LiveId" clId="{BBFA2F4C-07F0-EE4F-A5F3-D80BF6C5230D}" dt="2024-09-26T01:58:09.361" v="4076" actId="208"/>
          <ac:cxnSpMkLst>
            <pc:docMk/>
            <pc:sldMk cId="494218811" sldId="281"/>
            <ac:cxnSpMk id="3" creationId="{0675FAD7-3D7B-B393-13D6-3AF4BA9542B3}"/>
          </ac:cxnSpMkLst>
        </pc:cxnChg>
      </pc:sldChg>
      <pc:sldChg chg="modSp add mod">
        <pc:chgData name="晓川 王" userId="0941e86cc95b9429" providerId="LiveId" clId="{BBFA2F4C-07F0-EE4F-A5F3-D80BF6C5230D}" dt="2024-09-26T01:58:24.707" v="4081" actId="207"/>
        <pc:sldMkLst>
          <pc:docMk/>
          <pc:sldMk cId="3781018989" sldId="282"/>
        </pc:sldMkLst>
        <pc:spChg chg="mod">
          <ac:chgData name="晓川 王" userId="0941e86cc95b9429" providerId="LiveId" clId="{BBFA2F4C-07F0-EE4F-A5F3-D80BF6C5230D}" dt="2024-09-26T01:58:24.707" v="4081" actId="207"/>
          <ac:spMkLst>
            <pc:docMk/>
            <pc:sldMk cId="3781018989" sldId="282"/>
            <ac:spMk id="4" creationId="{576DEA31-8679-32A1-DD65-A594F71B5CDB}"/>
          </ac:spMkLst>
        </pc:spChg>
        <pc:spChg chg="mod">
          <ac:chgData name="晓川 王" userId="0941e86cc95b9429" providerId="LiveId" clId="{BBFA2F4C-07F0-EE4F-A5F3-D80BF6C5230D}" dt="2024-09-26T01:58:19.486" v="4079" actId="207"/>
          <ac:spMkLst>
            <pc:docMk/>
            <pc:sldMk cId="3781018989" sldId="282"/>
            <ac:spMk id="10" creationId="{9B4278BC-F7EF-6141-C082-09808C9611FB}"/>
          </ac:spMkLst>
        </pc:spChg>
        <pc:spChg chg="mod">
          <ac:chgData name="晓川 王" userId="0941e86cc95b9429" providerId="LiveId" clId="{BBFA2F4C-07F0-EE4F-A5F3-D80BF6C5230D}" dt="2024-09-26T01:58:21.575" v="4080" actId="207"/>
          <ac:spMkLst>
            <pc:docMk/>
            <pc:sldMk cId="3781018989" sldId="282"/>
            <ac:spMk id="11" creationId="{DFFF9A7F-66D0-054D-30D0-9598A05BBB98}"/>
          </ac:spMkLst>
        </pc:spChg>
        <pc:cxnChg chg="mod">
          <ac:chgData name="晓川 王" userId="0941e86cc95b9429" providerId="LiveId" clId="{BBFA2F4C-07F0-EE4F-A5F3-D80BF6C5230D}" dt="2024-09-26T01:58:16.155" v="4078" actId="208"/>
          <ac:cxnSpMkLst>
            <pc:docMk/>
            <pc:sldMk cId="3781018989" sldId="282"/>
            <ac:cxnSpMk id="3" creationId="{2CE7E885-3BA7-853F-DD9F-E89B051D26BF}"/>
          </ac:cxnSpMkLst>
        </pc:cxnChg>
      </pc:sldChg>
      <pc:sldChg chg="add del">
        <pc:chgData name="晓川 王" userId="0941e86cc95b9429" providerId="LiveId" clId="{BBFA2F4C-07F0-EE4F-A5F3-D80BF6C5230D}" dt="2024-09-26T01:53:01.701" v="3868" actId="2696"/>
        <pc:sldMkLst>
          <pc:docMk/>
          <pc:sldMk cId="2200943755" sldId="283"/>
        </pc:sldMkLst>
      </pc:sldChg>
      <pc:sldChg chg="modSp add mod">
        <pc:chgData name="晓川 王" userId="0941e86cc95b9429" providerId="LiveId" clId="{BBFA2F4C-07F0-EE4F-A5F3-D80BF6C5230D}" dt="2024-09-26T01:54:58.888" v="3892" actId="207"/>
        <pc:sldMkLst>
          <pc:docMk/>
          <pc:sldMk cId="1319059007" sldId="284"/>
        </pc:sldMkLst>
        <pc:spChg chg="mod">
          <ac:chgData name="晓川 王" userId="0941e86cc95b9429" providerId="LiveId" clId="{BBFA2F4C-07F0-EE4F-A5F3-D80BF6C5230D}" dt="2024-09-26T01:54:58.888" v="3892" actId="207"/>
          <ac:spMkLst>
            <pc:docMk/>
            <pc:sldMk cId="1319059007" sldId="284"/>
            <ac:spMk id="4" creationId="{5F7A48F1-CCC0-FAE2-D4AC-0CF1A7E32FDB}"/>
          </ac:spMkLst>
        </pc:spChg>
        <pc:spChg chg="mod">
          <ac:chgData name="晓川 王" userId="0941e86cc95b9429" providerId="LiveId" clId="{BBFA2F4C-07F0-EE4F-A5F3-D80BF6C5230D}" dt="2024-09-26T01:54:51.435" v="3889" actId="207"/>
          <ac:spMkLst>
            <pc:docMk/>
            <pc:sldMk cId="1319059007" sldId="284"/>
            <ac:spMk id="8" creationId="{F986CCEF-8B6C-7695-3CB4-6E499AACA887}"/>
          </ac:spMkLst>
        </pc:spChg>
        <pc:spChg chg="mod">
          <ac:chgData name="晓川 王" userId="0941e86cc95b9429" providerId="LiveId" clId="{BBFA2F4C-07F0-EE4F-A5F3-D80BF6C5230D}" dt="2024-09-26T01:54:53.504" v="3890" actId="207"/>
          <ac:spMkLst>
            <pc:docMk/>
            <pc:sldMk cId="1319059007" sldId="284"/>
            <ac:spMk id="10" creationId="{98781B45-583C-E6BD-534D-88E4357E6682}"/>
          </ac:spMkLst>
        </pc:spChg>
        <pc:cxnChg chg="mod">
          <ac:chgData name="晓川 王" userId="0941e86cc95b9429" providerId="LiveId" clId="{BBFA2F4C-07F0-EE4F-A5F3-D80BF6C5230D}" dt="2024-09-26T01:54:56.518" v="3891" actId="208"/>
          <ac:cxnSpMkLst>
            <pc:docMk/>
            <pc:sldMk cId="1319059007" sldId="284"/>
            <ac:cxnSpMk id="3" creationId="{AB4F6E6E-7934-7236-F462-EE9FBA6566D0}"/>
          </ac:cxnSpMkLst>
        </pc:cxnChg>
      </pc:sldChg>
      <pc:sldChg chg="modSp add mod">
        <pc:chgData name="晓川 王" userId="0941e86cc95b9429" providerId="LiveId" clId="{BBFA2F4C-07F0-EE4F-A5F3-D80BF6C5230D}" dt="2024-09-26T01:58:44.440" v="4089" actId="20577"/>
        <pc:sldMkLst>
          <pc:docMk/>
          <pc:sldMk cId="409513534" sldId="285"/>
        </pc:sldMkLst>
        <pc:spChg chg="mod">
          <ac:chgData name="晓川 王" userId="0941e86cc95b9429" providerId="LiveId" clId="{BBFA2F4C-07F0-EE4F-A5F3-D80BF6C5230D}" dt="2024-09-26T01:58:44.440" v="4089" actId="20577"/>
          <ac:spMkLst>
            <pc:docMk/>
            <pc:sldMk cId="409513534" sldId="285"/>
            <ac:spMk id="2" creationId="{0E60013F-1B59-1FF3-962F-720D00284D82}"/>
          </ac:spMkLst>
        </pc:spChg>
      </pc:sldChg>
      <pc:sldChg chg="modSp add mod">
        <pc:chgData name="晓川 王" userId="0941e86cc95b9429" providerId="LiveId" clId="{BBFA2F4C-07F0-EE4F-A5F3-D80BF6C5230D}" dt="2024-10-10T04:15:12.329" v="6823" actId="207"/>
        <pc:sldMkLst>
          <pc:docMk/>
          <pc:sldMk cId="2240641527" sldId="286"/>
        </pc:sldMkLst>
        <pc:spChg chg="mod">
          <ac:chgData name="晓川 王" userId="0941e86cc95b9429" providerId="LiveId" clId="{BBFA2F4C-07F0-EE4F-A5F3-D80BF6C5230D}" dt="2024-10-10T04:15:10.540" v="6822" actId="207"/>
          <ac:spMkLst>
            <pc:docMk/>
            <pc:sldMk cId="2240641527" sldId="286"/>
            <ac:spMk id="10" creationId="{00FEE718-CE2B-95D6-D6B8-95F274410963}"/>
          </ac:spMkLst>
        </pc:spChg>
        <pc:spChg chg="mod">
          <ac:chgData name="晓川 王" userId="0941e86cc95b9429" providerId="LiveId" clId="{BBFA2F4C-07F0-EE4F-A5F3-D80BF6C5230D}" dt="2024-10-10T04:15:12.329" v="6823" actId="207"/>
          <ac:spMkLst>
            <pc:docMk/>
            <pc:sldMk cId="2240641527" sldId="286"/>
            <ac:spMk id="11" creationId="{86454DF4-DE84-0F23-2005-31964A2DD704}"/>
          </ac:spMkLst>
        </pc:spChg>
      </pc:sldChg>
      <pc:sldChg chg="modSp add mod">
        <pc:chgData name="晓川 王" userId="0941e86cc95b9429" providerId="LiveId" clId="{BBFA2F4C-07F0-EE4F-A5F3-D80BF6C5230D}" dt="2024-10-10T04:15:17.051" v="6825" actId="207"/>
        <pc:sldMkLst>
          <pc:docMk/>
          <pc:sldMk cId="1614457438" sldId="287"/>
        </pc:sldMkLst>
        <pc:spChg chg="mod">
          <ac:chgData name="晓川 王" userId="0941e86cc95b9429" providerId="LiveId" clId="{BBFA2F4C-07F0-EE4F-A5F3-D80BF6C5230D}" dt="2024-10-10T04:15:14.782" v="6824" actId="207"/>
          <ac:spMkLst>
            <pc:docMk/>
            <pc:sldMk cId="1614457438" sldId="287"/>
            <ac:spMk id="10" creationId="{C109AFA4-FF66-3833-564C-81923E4E70BD}"/>
          </ac:spMkLst>
        </pc:spChg>
        <pc:spChg chg="mod">
          <ac:chgData name="晓川 王" userId="0941e86cc95b9429" providerId="LiveId" clId="{BBFA2F4C-07F0-EE4F-A5F3-D80BF6C5230D}" dt="2024-10-10T04:15:17.051" v="6825" actId="207"/>
          <ac:spMkLst>
            <pc:docMk/>
            <pc:sldMk cId="1614457438" sldId="287"/>
            <ac:spMk id="11" creationId="{D5345498-8D90-971E-055E-AAA1E6D3579B}"/>
          </ac:spMkLst>
        </pc:spChg>
      </pc:sldChg>
      <pc:sldChg chg="modSp add mod">
        <pc:chgData name="晓川 王" userId="0941e86cc95b9429" providerId="LiveId" clId="{BBFA2F4C-07F0-EE4F-A5F3-D80BF6C5230D}" dt="2024-10-10T04:24:06.551" v="7132" actId="207"/>
        <pc:sldMkLst>
          <pc:docMk/>
          <pc:sldMk cId="1997049000" sldId="288"/>
        </pc:sldMkLst>
        <pc:spChg chg="mod">
          <ac:chgData name="晓川 王" userId="0941e86cc95b9429" providerId="LiveId" clId="{BBFA2F4C-07F0-EE4F-A5F3-D80BF6C5230D}" dt="2024-10-10T04:24:05.022" v="7131" actId="207"/>
          <ac:spMkLst>
            <pc:docMk/>
            <pc:sldMk cId="1997049000" sldId="288"/>
            <ac:spMk id="10" creationId="{A8CA57C4-E172-624D-FD22-911F5FFCD1C3}"/>
          </ac:spMkLst>
        </pc:spChg>
        <pc:spChg chg="mod">
          <ac:chgData name="晓川 王" userId="0941e86cc95b9429" providerId="LiveId" clId="{BBFA2F4C-07F0-EE4F-A5F3-D80BF6C5230D}" dt="2024-10-10T04:24:06.551" v="7132" actId="207"/>
          <ac:spMkLst>
            <pc:docMk/>
            <pc:sldMk cId="1997049000" sldId="288"/>
            <ac:spMk id="11" creationId="{A2A509DF-2FFE-0F3C-BB7E-685C14579D2F}"/>
          </ac:spMkLst>
        </pc:spChg>
      </pc:sldChg>
      <pc:sldChg chg="modSp add mod">
        <pc:chgData name="晓川 王" userId="0941e86cc95b9429" providerId="LiveId" clId="{BBFA2F4C-07F0-EE4F-A5F3-D80BF6C5230D}" dt="2024-09-26T02:05:49.271" v="5094" actId="20577"/>
        <pc:sldMkLst>
          <pc:docMk/>
          <pc:sldMk cId="3419760490" sldId="289"/>
        </pc:sldMkLst>
        <pc:spChg chg="mod">
          <ac:chgData name="晓川 王" userId="0941e86cc95b9429" providerId="LiveId" clId="{BBFA2F4C-07F0-EE4F-A5F3-D80BF6C5230D}" dt="2024-09-26T02:04:06.448" v="4787" actId="20577"/>
          <ac:spMkLst>
            <pc:docMk/>
            <pc:sldMk cId="3419760490" sldId="289"/>
            <ac:spMk id="8" creationId="{46E80246-3014-B985-4828-2D0A1164DE3D}"/>
          </ac:spMkLst>
        </pc:spChg>
        <pc:spChg chg="mod">
          <ac:chgData name="晓川 王" userId="0941e86cc95b9429" providerId="LiveId" clId="{BBFA2F4C-07F0-EE4F-A5F3-D80BF6C5230D}" dt="2024-09-26T02:04:52.758" v="4954" actId="20577"/>
          <ac:spMkLst>
            <pc:docMk/>
            <pc:sldMk cId="3419760490" sldId="289"/>
            <ac:spMk id="10" creationId="{CBEED586-258E-65E8-C8B4-FCC9F1F2F080}"/>
          </ac:spMkLst>
        </pc:spChg>
        <pc:spChg chg="mod">
          <ac:chgData name="晓川 王" userId="0941e86cc95b9429" providerId="LiveId" clId="{BBFA2F4C-07F0-EE4F-A5F3-D80BF6C5230D}" dt="2024-09-26T02:05:49.271" v="5094" actId="20577"/>
          <ac:spMkLst>
            <pc:docMk/>
            <pc:sldMk cId="3419760490" sldId="289"/>
            <ac:spMk id="11" creationId="{51E8AD52-4542-B0BE-F188-D0A6C66FA5EA}"/>
          </ac:spMkLst>
        </pc:spChg>
        <pc:spChg chg="mod">
          <ac:chgData name="晓川 王" userId="0941e86cc95b9429" providerId="LiveId" clId="{BBFA2F4C-07F0-EE4F-A5F3-D80BF6C5230D}" dt="2024-09-26T02:05:03.253" v="4955" actId="1076"/>
          <ac:spMkLst>
            <pc:docMk/>
            <pc:sldMk cId="3419760490" sldId="289"/>
            <ac:spMk id="12" creationId="{49F01F1D-4B6A-FABA-2048-E52A119AD748}"/>
          </ac:spMkLst>
        </pc:spChg>
      </pc:sldChg>
      <pc:sldChg chg="modSp add mod">
        <pc:chgData name="晓川 王" userId="0941e86cc95b9429" providerId="LiveId" clId="{BBFA2F4C-07F0-EE4F-A5F3-D80BF6C5230D}" dt="2024-10-10T04:15:56.360" v="6829" actId="113"/>
        <pc:sldMkLst>
          <pc:docMk/>
          <pc:sldMk cId="1713769923" sldId="290"/>
        </pc:sldMkLst>
        <pc:spChg chg="mod">
          <ac:chgData name="晓川 王" userId="0941e86cc95b9429" providerId="LiveId" clId="{BBFA2F4C-07F0-EE4F-A5F3-D80BF6C5230D}" dt="2024-09-26T02:12:00.853" v="5922" actId="1076"/>
          <ac:spMkLst>
            <pc:docMk/>
            <pc:sldMk cId="1713769923" sldId="290"/>
            <ac:spMk id="10" creationId="{CBB248BC-3E06-F400-0FD2-AD21761B594F}"/>
          </ac:spMkLst>
        </pc:spChg>
        <pc:spChg chg="mod">
          <ac:chgData name="晓川 王" userId="0941e86cc95b9429" providerId="LiveId" clId="{BBFA2F4C-07F0-EE4F-A5F3-D80BF6C5230D}" dt="2024-10-10T04:15:56.360" v="6829" actId="113"/>
          <ac:spMkLst>
            <pc:docMk/>
            <pc:sldMk cId="1713769923" sldId="290"/>
            <ac:spMk id="11" creationId="{E7FCA820-8EF3-9268-0483-7827700E0372}"/>
          </ac:spMkLst>
        </pc:spChg>
      </pc:sldChg>
      <pc:sldChg chg="modSp add mod">
        <pc:chgData name="晓川 王" userId="0941e86cc95b9429" providerId="LiveId" clId="{BBFA2F4C-07F0-EE4F-A5F3-D80BF6C5230D}" dt="2024-09-26T02:18:02.155" v="6697" actId="20577"/>
        <pc:sldMkLst>
          <pc:docMk/>
          <pc:sldMk cId="2978679638" sldId="291"/>
        </pc:sldMkLst>
        <pc:spChg chg="mod">
          <ac:chgData name="晓川 王" userId="0941e86cc95b9429" providerId="LiveId" clId="{BBFA2F4C-07F0-EE4F-A5F3-D80BF6C5230D}" dt="2024-09-26T02:18:02.155" v="6697" actId="20577"/>
          <ac:spMkLst>
            <pc:docMk/>
            <pc:sldMk cId="2978679638" sldId="291"/>
            <ac:spMk id="11" creationId="{645567D2-0BF3-CE2B-F84A-F900BA29D63F}"/>
          </ac:spMkLst>
        </pc:spChg>
      </pc:sldChg>
      <pc:sldChg chg="modSp new del mod">
        <pc:chgData name="晓川 王" userId="0941e86cc95b9429" providerId="LiveId" clId="{BBFA2F4C-07F0-EE4F-A5F3-D80BF6C5230D}" dt="2024-09-26T07:39:49.596" v="6707" actId="2696"/>
        <pc:sldMkLst>
          <pc:docMk/>
          <pc:sldMk cId="2245198940" sldId="292"/>
        </pc:sldMkLst>
        <pc:spChg chg="mod">
          <ac:chgData name="晓川 王" userId="0941e86cc95b9429" providerId="LiveId" clId="{BBFA2F4C-07F0-EE4F-A5F3-D80BF6C5230D}" dt="2024-09-26T07:39:45.774" v="6706" actId="20577"/>
          <ac:spMkLst>
            <pc:docMk/>
            <pc:sldMk cId="2245198940" sldId="292"/>
            <ac:spMk id="2" creationId="{B83762DC-4DF6-8AA9-F95B-36D1E2306969}"/>
          </ac:spMkLst>
        </pc:spChg>
      </pc:sldChg>
      <pc:sldChg chg="modSp add mod">
        <pc:chgData name="晓川 王" userId="0941e86cc95b9429" providerId="LiveId" clId="{BBFA2F4C-07F0-EE4F-A5F3-D80BF6C5230D}" dt="2024-10-08T06:25:01.946" v="6794" actId="20577"/>
        <pc:sldMkLst>
          <pc:docMk/>
          <pc:sldMk cId="3507212588" sldId="292"/>
        </pc:sldMkLst>
        <pc:spChg chg="mod">
          <ac:chgData name="晓川 王" userId="0941e86cc95b9429" providerId="LiveId" clId="{BBFA2F4C-07F0-EE4F-A5F3-D80BF6C5230D}" dt="2024-10-08T06:25:01.946" v="6794" actId="20577"/>
          <ac:spMkLst>
            <pc:docMk/>
            <pc:sldMk cId="3507212588" sldId="292"/>
            <ac:spMk id="2" creationId="{08177A80-88A6-0634-F6B7-A756E4A200C7}"/>
          </ac:spMkLst>
        </pc:spChg>
        <pc:spChg chg="mod">
          <ac:chgData name="晓川 王" userId="0941e86cc95b9429" providerId="LiveId" clId="{BBFA2F4C-07F0-EE4F-A5F3-D80BF6C5230D}" dt="2024-09-26T07:40:14.211" v="6778" actId="20577"/>
          <ac:spMkLst>
            <pc:docMk/>
            <pc:sldMk cId="3507212588" sldId="292"/>
            <ac:spMk id="3" creationId="{ECF9368D-1CB0-A8D1-9068-22A08282A909}"/>
          </ac:spMkLst>
        </pc:spChg>
      </pc:sldChg>
      <pc:sldChg chg="modSp add mod">
        <pc:chgData name="晓川 王" userId="0941e86cc95b9429" providerId="LiveId" clId="{BBFA2F4C-07F0-EE4F-A5F3-D80BF6C5230D}" dt="2024-10-08T06:25:45.735" v="6821" actId="20577"/>
        <pc:sldMkLst>
          <pc:docMk/>
          <pc:sldMk cId="1614320316" sldId="293"/>
        </pc:sldMkLst>
        <pc:spChg chg="mod">
          <ac:chgData name="晓川 王" userId="0941e86cc95b9429" providerId="LiveId" clId="{BBFA2F4C-07F0-EE4F-A5F3-D80BF6C5230D}" dt="2024-10-08T06:25:09.559" v="6814" actId="20577"/>
          <ac:spMkLst>
            <pc:docMk/>
            <pc:sldMk cId="1614320316" sldId="293"/>
            <ac:spMk id="2" creationId="{E24938C7-BF45-903B-472D-FE6AA0877775}"/>
          </ac:spMkLst>
        </pc:spChg>
        <pc:spChg chg="mod">
          <ac:chgData name="晓川 王" userId="0941e86cc95b9429" providerId="LiveId" clId="{BBFA2F4C-07F0-EE4F-A5F3-D80BF6C5230D}" dt="2024-10-08T06:25:45.735" v="6821" actId="20577"/>
          <ac:spMkLst>
            <pc:docMk/>
            <pc:sldMk cId="1614320316" sldId="293"/>
            <ac:spMk id="3" creationId="{0FE7791B-93F6-0F8B-6A1F-C4444201D4B0}"/>
          </ac:spMkLst>
        </pc:spChg>
      </pc:sldChg>
      <pc:sldChg chg="modSp add mod">
        <pc:chgData name="晓川 王" userId="0941e86cc95b9429" providerId="LiveId" clId="{BBFA2F4C-07F0-EE4F-A5F3-D80BF6C5230D}" dt="2024-10-10T04:16:36.149" v="6834" actId="20577"/>
        <pc:sldMkLst>
          <pc:docMk/>
          <pc:sldMk cId="3598924698" sldId="294"/>
        </pc:sldMkLst>
        <pc:spChg chg="mod">
          <ac:chgData name="晓川 王" userId="0941e86cc95b9429" providerId="LiveId" clId="{BBFA2F4C-07F0-EE4F-A5F3-D80BF6C5230D}" dt="2024-10-10T04:16:36.149" v="6834" actId="20577"/>
          <ac:spMkLst>
            <pc:docMk/>
            <pc:sldMk cId="3598924698" sldId="294"/>
            <ac:spMk id="2" creationId="{7CD2B412-FE07-1084-0054-1B037BCB9E51}"/>
          </ac:spMkLst>
        </pc:spChg>
      </pc:sldChg>
      <pc:sldChg chg="delSp modSp add mod">
        <pc:chgData name="晓川 王" userId="0941e86cc95b9429" providerId="LiveId" clId="{BBFA2F4C-07F0-EE4F-A5F3-D80BF6C5230D}" dt="2024-10-10T04:17:25.606" v="6841" actId="478"/>
        <pc:sldMkLst>
          <pc:docMk/>
          <pc:sldMk cId="1569490321" sldId="295"/>
        </pc:sldMkLst>
        <pc:spChg chg="mod">
          <ac:chgData name="晓川 王" userId="0941e86cc95b9429" providerId="LiveId" clId="{BBFA2F4C-07F0-EE4F-A5F3-D80BF6C5230D}" dt="2024-10-10T04:17:22.395" v="6840"/>
          <ac:spMkLst>
            <pc:docMk/>
            <pc:sldMk cId="1569490321" sldId="295"/>
            <ac:spMk id="10" creationId="{86E7919C-5FFF-4EA2-B433-BE5D210236A9}"/>
          </ac:spMkLst>
        </pc:spChg>
        <pc:spChg chg="del">
          <ac:chgData name="晓川 王" userId="0941e86cc95b9429" providerId="LiveId" clId="{BBFA2F4C-07F0-EE4F-A5F3-D80BF6C5230D}" dt="2024-10-10T04:17:25.606" v="6841" actId="478"/>
          <ac:spMkLst>
            <pc:docMk/>
            <pc:sldMk cId="1569490321" sldId="295"/>
            <ac:spMk id="11" creationId="{EF7A5E31-A24D-90EA-CDA6-D1CD6EFD8691}"/>
          </ac:spMkLst>
        </pc:spChg>
      </pc:sldChg>
      <pc:sldChg chg="delSp modSp add mod">
        <pc:chgData name="晓川 王" userId="0941e86cc95b9429" providerId="LiveId" clId="{BBFA2F4C-07F0-EE4F-A5F3-D80BF6C5230D}" dt="2024-10-10T04:18:03.294" v="6846"/>
        <pc:sldMkLst>
          <pc:docMk/>
          <pc:sldMk cId="571407891" sldId="296"/>
        </pc:sldMkLst>
        <pc:spChg chg="mod">
          <ac:chgData name="晓川 王" userId="0941e86cc95b9429" providerId="LiveId" clId="{BBFA2F4C-07F0-EE4F-A5F3-D80BF6C5230D}" dt="2024-10-10T04:18:03.294" v="6846"/>
          <ac:spMkLst>
            <pc:docMk/>
            <pc:sldMk cId="571407891" sldId="296"/>
            <ac:spMk id="10" creationId="{9231A188-DBF3-6F52-E096-B86D5D873261}"/>
          </ac:spMkLst>
        </pc:spChg>
        <pc:spChg chg="del">
          <ac:chgData name="晓川 王" userId="0941e86cc95b9429" providerId="LiveId" clId="{BBFA2F4C-07F0-EE4F-A5F3-D80BF6C5230D}" dt="2024-10-10T04:18:00.828" v="6845" actId="478"/>
          <ac:spMkLst>
            <pc:docMk/>
            <pc:sldMk cId="571407891" sldId="296"/>
            <ac:spMk id="11" creationId="{ABC90839-D819-05DA-12AA-74414468C5C1}"/>
          </ac:spMkLst>
        </pc:spChg>
      </pc:sldChg>
      <pc:sldChg chg="addSp modSp add mod">
        <pc:chgData name="晓川 王" userId="0941e86cc95b9429" providerId="LiveId" clId="{BBFA2F4C-07F0-EE4F-A5F3-D80BF6C5230D}" dt="2024-10-10T04:23:53.609" v="7130" actId="20577"/>
        <pc:sldMkLst>
          <pc:docMk/>
          <pc:sldMk cId="463822399" sldId="297"/>
        </pc:sldMkLst>
        <pc:spChg chg="add mod">
          <ac:chgData name="晓川 王" userId="0941e86cc95b9429" providerId="LiveId" clId="{BBFA2F4C-07F0-EE4F-A5F3-D80BF6C5230D}" dt="2024-10-10T04:23:53.609" v="7130" actId="20577"/>
          <ac:spMkLst>
            <pc:docMk/>
            <pc:sldMk cId="463822399" sldId="297"/>
            <ac:spMk id="8" creationId="{4D527315-C41B-627B-71BD-920C7D878B2F}"/>
          </ac:spMkLst>
        </pc:spChg>
        <pc:spChg chg="mod">
          <ac:chgData name="晓川 王" userId="0941e86cc95b9429" providerId="LiveId" clId="{BBFA2F4C-07F0-EE4F-A5F3-D80BF6C5230D}" dt="2024-10-10T04:18:13.057" v="6856" actId="20577"/>
          <ac:spMkLst>
            <pc:docMk/>
            <pc:sldMk cId="463822399" sldId="297"/>
            <ac:spMk id="10" creationId="{76E08D4D-7948-9D2F-4838-661CD0FA34DE}"/>
          </ac:spMkLst>
        </pc:spChg>
        <pc:spChg chg="mod">
          <ac:chgData name="晓川 王" userId="0941e86cc95b9429" providerId="LiveId" clId="{BBFA2F4C-07F0-EE4F-A5F3-D80BF6C5230D}" dt="2024-10-10T04:22:44.927" v="7006" actId="1076"/>
          <ac:spMkLst>
            <pc:docMk/>
            <pc:sldMk cId="463822399" sldId="297"/>
            <ac:spMk id="11" creationId="{091DA2EB-597B-3086-4063-F5CE48C5B1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8A236-09A2-8D5C-E1A6-5E44F9137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5A4009-6CCE-7E4C-2E02-A58B8D287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B1A56C-286C-D473-D4C1-32265B2B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A259-A489-4A49-8F38-3D3DDE77C44F}" type="datetime1">
              <a:rPr kumimoji="1" lang="zh-CN" altLang="en-US" smtClean="0"/>
              <a:t>2024/10/10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340E8-67EB-6202-AC67-A6DC15D0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2024</a:t>
            </a:r>
            <a:r>
              <a:rPr kumimoji="1" lang="zh-CN" altLang="en-US"/>
              <a:t>秋，软件设计与体系结构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3E2FA-1DAF-2CA6-592C-3DC7B733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B412-8034-E14D-81D5-D45E190EB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899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F0313-246B-00DF-EAAB-9F77ED76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F7B5EC-96CD-6BF7-ADAD-E8AF46DE1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0CEC9-33BA-9D98-C8C8-D23486CE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4BA9-55A6-5D48-AFD6-4F917E56D6A5}" type="datetime1">
              <a:rPr kumimoji="1" lang="zh-CN" altLang="en-US" smtClean="0"/>
              <a:t>2024/10/10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C8A33-3CE6-09A8-3154-64AD082F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2024</a:t>
            </a:r>
            <a:r>
              <a:rPr kumimoji="1" lang="zh-CN" altLang="en-US"/>
              <a:t>秋，软件设计与体系结构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17EABB-614B-2839-59CC-169F9DB4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B412-8034-E14D-81D5-D45E190EB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546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3FA96B-4226-D62F-238E-6FD0A0382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A55C7A-92AD-C622-012B-8F8B23BFA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2AC2F-0F0D-6BBA-96DA-01B19078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6B8C-D1DF-274B-B830-9888039A0AF3}" type="datetime1">
              <a:rPr kumimoji="1" lang="zh-CN" altLang="en-US" smtClean="0"/>
              <a:t>2024/10/10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C318C-FDE0-69EE-9F2D-4ED87633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2024</a:t>
            </a:r>
            <a:r>
              <a:rPr kumimoji="1" lang="zh-CN" altLang="en-US"/>
              <a:t>秋，软件设计与体系结构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F5892-BAF2-4F97-3699-3E176FEC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B412-8034-E14D-81D5-D45E190EB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03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195D4-E79F-D872-E01E-213BDC7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2DF9D-C319-8FFB-1D42-FECC73F3C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D2A84-3A8B-517E-5589-F4C3D546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5AE2-E55A-5545-A0A2-5766544607AC}" type="datetime1">
              <a:rPr kumimoji="1" lang="zh-CN" altLang="en-US" smtClean="0"/>
              <a:t>2024/10/10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02177-F95C-557E-F639-0E9B2943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2024</a:t>
            </a:r>
            <a:r>
              <a:rPr kumimoji="1" lang="zh-CN" altLang="en-US"/>
              <a:t>秋，软件设计与体系结构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771E5-D5ED-28C1-1FBD-5CBA874E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B412-8034-E14D-81D5-D45E190EB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231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BCFC0-E179-9EF9-A720-02CD3448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9D3A6F-C76E-292A-D4C9-F120EF51A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2B310-CAA6-ABF4-FF10-5BA10F08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2213-9600-AF46-8347-358E05F1F7E3}" type="datetime1">
              <a:rPr kumimoji="1" lang="zh-CN" altLang="en-US" smtClean="0"/>
              <a:t>2024/10/10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FBB1BD-9154-F5E8-6F44-5973414D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2024</a:t>
            </a:r>
            <a:r>
              <a:rPr kumimoji="1" lang="zh-CN" altLang="en-US"/>
              <a:t>秋，软件设计与体系结构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D8485-6996-5534-86F7-238DC47C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B412-8034-E14D-81D5-D45E190EB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67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BCEC6-91DD-41F1-085D-93444400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E2D44-3E28-A470-98E0-59126AAD8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59852E-2B86-2E37-D33E-B221BC002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178C88-CE2E-0F28-144E-CD9964F6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A478-F753-AA45-B655-9FE9AFB14AF8}" type="datetime1">
              <a:rPr kumimoji="1" lang="zh-CN" altLang="en-US" smtClean="0"/>
              <a:t>2024/10/10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68621F-552C-9DF6-39F6-1373E9C3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2024</a:t>
            </a:r>
            <a:r>
              <a:rPr kumimoji="1" lang="zh-CN" altLang="en-US"/>
              <a:t>秋，软件设计与体系结构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28D1CD-9BE8-645A-D396-39541896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B412-8034-E14D-81D5-D45E190EB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263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F952A-B3F7-BA66-41AC-83C58C2A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878F05-EE6E-FDB5-9E81-3DF2FDBCB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E014E1-B1A5-AA47-DC8D-B81519B06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2B5A07-D8D4-8C45-5699-098B0DEE1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810F1D-B5CF-C24F-3800-CD714DC5F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2A6C8B-B6CF-9B21-739A-87E880DC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3012-FE91-7642-A790-1752ECDD8944}" type="datetime1">
              <a:rPr kumimoji="1" lang="zh-CN" altLang="en-US" smtClean="0"/>
              <a:t>2024/10/10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AADD3A-01C3-2C95-A9C8-35CE4475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2024</a:t>
            </a:r>
            <a:r>
              <a:rPr kumimoji="1" lang="zh-CN" altLang="en-US"/>
              <a:t>秋，软件设计与体系结构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5B10CF-092B-9F7A-4306-954D5986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B412-8034-E14D-81D5-D45E190EB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689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C6BFE-5C07-FD75-2C2A-CF7EB49E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9102E2-BF0F-35A5-A617-43456E1F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ED4F-018C-8B4A-8C60-6EEADCCCAE6B}" type="datetime1">
              <a:rPr kumimoji="1" lang="zh-CN" altLang="en-US" smtClean="0"/>
              <a:t>2024/10/10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1B99AC-09D4-2A89-CD76-40F936E8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2024</a:t>
            </a:r>
            <a:r>
              <a:rPr kumimoji="1" lang="zh-CN" altLang="en-US"/>
              <a:t>秋，软件设计与体系结构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EBCA30-383F-FA5A-27CC-E3AA587A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B412-8034-E14D-81D5-D45E190EB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595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A86DB3-1BE8-87BF-48A2-35164DC4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E9B5-42AF-804B-93AB-E6C90DFCDA39}" type="datetime1">
              <a:rPr kumimoji="1" lang="zh-CN" altLang="en-US" smtClean="0"/>
              <a:t>2024/10/10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3F9050-5314-5D46-9CC7-AF768084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2024</a:t>
            </a:r>
            <a:r>
              <a:rPr kumimoji="1" lang="zh-CN" altLang="en-US"/>
              <a:t>秋，软件设计与体系结构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A7CB6F-D6C7-6168-029A-2ABEC99F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B412-8034-E14D-81D5-D45E190EB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167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D5DDC-BBCE-8BDE-50B0-984B4D380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0E0B9-05D0-C0BC-53F1-193AC56C0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CD63FD-8580-B961-AB1B-FBA450F3F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FC9CD-64FF-B072-D88D-B06A2691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AC2A-CE3A-5A40-A4F4-B6E34EFD0141}" type="datetime1">
              <a:rPr kumimoji="1" lang="zh-CN" altLang="en-US" smtClean="0"/>
              <a:t>2024/10/10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78639A-956A-0DC8-0B60-854EE02F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2024</a:t>
            </a:r>
            <a:r>
              <a:rPr kumimoji="1" lang="zh-CN" altLang="en-US"/>
              <a:t>秋，软件设计与体系结构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97879B-BC5D-211B-F22A-FDEC31F4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B412-8034-E14D-81D5-D45E190EB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500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AD962-34F9-335A-DC95-EF02F4BB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77BB9-B119-AA38-8B8C-80A779348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C2EC09-2E2D-9586-5F1F-5C521674D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0C2D6D-A753-607A-F81E-DDFB580A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76E3-024C-2846-8725-774C545F955B}" type="datetime1">
              <a:rPr kumimoji="1" lang="zh-CN" altLang="en-US" smtClean="0"/>
              <a:t>2024/10/10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381FF-BDED-AE4E-CD5C-32E4929D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2024</a:t>
            </a:r>
            <a:r>
              <a:rPr kumimoji="1" lang="zh-CN" altLang="en-US"/>
              <a:t>秋，软件设计与体系结构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1B0D38-4094-6AC8-8CD7-7718CCE6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B412-8034-E14D-81D5-D45E190EB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29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C33B-A4C9-D4C3-C480-4872221C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421DC-0498-43CC-DF85-167A22E1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2C2B8-C3A3-EC35-610D-A44C22DFC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C2467D-7AF6-B545-894D-F0DA6DB31836}" type="datetime1">
              <a:rPr kumimoji="1" lang="zh-CN" altLang="en-US" smtClean="0"/>
              <a:t>2024/10/10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DD18F-770D-38E5-C345-AA1A29287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kumimoji="1" lang="en-US" altLang="zh-CN"/>
              <a:t>2024</a:t>
            </a:r>
            <a:r>
              <a:rPr kumimoji="1" lang="zh-CN" altLang="en-US"/>
              <a:t>秋，软件设计与体系结构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02B74-7497-01B3-FF1B-49A5BACD2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4DB412-8034-E14D-81D5-D45E190EB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41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420CC6D-AB47-24D3-CE01-37BF0941DDB1}"/>
              </a:ext>
            </a:extLst>
          </p:cNvPr>
          <p:cNvSpPr/>
          <p:nvPr/>
        </p:nvSpPr>
        <p:spPr>
          <a:xfrm>
            <a:off x="0" y="3602038"/>
            <a:ext cx="12192000" cy="4639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7BBA6F-21AA-C681-15CC-08DE27A76843}"/>
              </a:ext>
            </a:extLst>
          </p:cNvPr>
          <p:cNvSpPr/>
          <p:nvPr/>
        </p:nvSpPr>
        <p:spPr>
          <a:xfrm>
            <a:off x="0" y="2530136"/>
            <a:ext cx="12192000" cy="9798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D25F6E8-2157-DD3D-4AE6-6957E6F39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软件设计和体系结构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F91F1B-7647-3A7E-EE38-324D02953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6426"/>
            <a:ext cx="9144000" cy="1655762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北京工商大学计算机与人工智能学院 王晓川</a:t>
            </a:r>
          </a:p>
        </p:txBody>
      </p:sp>
    </p:spTree>
    <p:extLst>
      <p:ext uri="{BB962C8B-B14F-4D97-AF65-F5344CB8AC3E}">
        <p14:creationId xmlns:p14="http://schemas.microsoft.com/office/powerpoint/2010/main" val="337911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8C716-9280-6723-3F9E-CC2980D5C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D71C2E5B-8ECC-0E86-358E-D19D6DEFF885}"/>
              </a:ext>
            </a:extLst>
          </p:cNvPr>
          <p:cNvCxnSpPr>
            <a:cxnSpLocks/>
          </p:cNvCxnSpPr>
          <p:nvPr/>
        </p:nvCxnSpPr>
        <p:spPr>
          <a:xfrm>
            <a:off x="102093" y="714234"/>
            <a:ext cx="11987814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86C965C7-066B-5FEC-2763-2B1C378C6ABB}"/>
              </a:ext>
            </a:extLst>
          </p:cNvPr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C965392-3981-203F-F91A-E146048F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36" y="166374"/>
            <a:ext cx="10712164" cy="547860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课中动作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9C226-C80A-29D5-326C-83E6EE21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2"/>
            <a:ext cx="2743200" cy="365125"/>
          </a:xfrm>
        </p:spPr>
        <p:txBody>
          <a:bodyPr/>
          <a:lstStyle/>
          <a:p>
            <a:fld id="{E4C2CF94-821F-194A-BC37-ED2010A58F59}" type="datetime1">
              <a:rPr kumimoji="1" lang="zh-CN" altLang="en-US" smtClean="0">
                <a:solidFill>
                  <a:schemeClr val="bg1"/>
                </a:solidFill>
              </a:rPr>
              <a:t>2024/10/10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60DC87-66F1-0E08-8293-AA35AE56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2024</a:t>
            </a:r>
            <a:r>
              <a:rPr kumimoji="1" lang="zh-CN" altLang="en-US" dirty="0">
                <a:solidFill>
                  <a:schemeClr val="bg1"/>
                </a:solidFill>
              </a:rPr>
              <a:t>秋，软件设计与体系结构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E90601-C75E-DE68-94C6-B2ABA80F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5074"/>
            <a:ext cx="2743200" cy="365125"/>
          </a:xfrm>
        </p:spPr>
        <p:txBody>
          <a:bodyPr/>
          <a:lstStyle/>
          <a:p>
            <a:fld id="{CE4DB412-8034-E14D-81D5-D45E190EBA3C}" type="slidenum">
              <a:rPr kumimoji="1" lang="zh-CN" altLang="en-US" smtClean="0">
                <a:solidFill>
                  <a:schemeClr val="bg1"/>
                </a:solidFill>
              </a:rPr>
              <a:t>10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 descr="徽标&#10;&#10;描述已自动生成">
            <a:extLst>
              <a:ext uri="{FF2B5EF4-FFF2-40B4-BE49-F238E27FC236}">
                <a16:creationId xmlns:a16="http://schemas.microsoft.com/office/drawing/2014/main" id="{656D288E-2F2C-B87E-D783-91C4EDEB5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38199" cy="8187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2275325-AB9A-E28E-3D61-2DDC4B518633}"/>
              </a:ext>
            </a:extLst>
          </p:cNvPr>
          <p:cNvSpPr txBox="1"/>
          <p:nvPr/>
        </p:nvSpPr>
        <p:spPr>
          <a:xfrm>
            <a:off x="641636" y="1262094"/>
            <a:ext cx="10712164" cy="121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动作</a:t>
            </a: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：团队配置优化</a:t>
            </a:r>
            <a:endParaRPr kumimoji="1"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PM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检查团队人员并进行调整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DADDF81-3FC5-EAD8-474A-B56392A2FF66}"/>
              </a:ext>
            </a:extLst>
          </p:cNvPr>
          <p:cNvSpPr txBox="1"/>
          <p:nvPr/>
        </p:nvSpPr>
        <p:spPr>
          <a:xfrm>
            <a:off x="641636" y="2717573"/>
            <a:ext cx="10712164" cy="121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动作</a:t>
            </a: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：现场需求陈述</a:t>
            </a:r>
            <a:endParaRPr kumimoji="1"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自拟题目的团队，现场进行陈述，每组控制在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分钟以内</a:t>
            </a:r>
          </a:p>
        </p:txBody>
      </p:sp>
    </p:spTree>
    <p:extLst>
      <p:ext uri="{BB962C8B-B14F-4D97-AF65-F5344CB8AC3E}">
        <p14:creationId xmlns:p14="http://schemas.microsoft.com/office/powerpoint/2010/main" val="109557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CE190-57F2-EA7F-DAEB-09203CB94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6A294A55-C438-4112-C630-06A850AA3D6A}"/>
              </a:ext>
            </a:extLst>
          </p:cNvPr>
          <p:cNvCxnSpPr>
            <a:cxnSpLocks/>
          </p:cNvCxnSpPr>
          <p:nvPr/>
        </p:nvCxnSpPr>
        <p:spPr>
          <a:xfrm>
            <a:off x="102093" y="714234"/>
            <a:ext cx="11987814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69456FC6-6DE0-EC1B-CC73-96123B72D59C}"/>
              </a:ext>
            </a:extLst>
          </p:cNvPr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FD15529-4DCB-D528-E138-6DA397E5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36" y="166374"/>
            <a:ext cx="10712164" cy="547860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课后动作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A737C5-D1D7-D7D5-F79F-AF418D28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2"/>
            <a:ext cx="2743200" cy="365125"/>
          </a:xfrm>
        </p:spPr>
        <p:txBody>
          <a:bodyPr/>
          <a:lstStyle/>
          <a:p>
            <a:fld id="{E4C2CF94-821F-194A-BC37-ED2010A58F59}" type="datetime1">
              <a:rPr kumimoji="1" lang="zh-CN" altLang="en-US" smtClean="0">
                <a:solidFill>
                  <a:schemeClr val="bg1"/>
                </a:solidFill>
              </a:rPr>
              <a:t>2024/10/10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B133D7-DF87-7813-BD6E-3A1B294B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2024</a:t>
            </a:r>
            <a:r>
              <a:rPr kumimoji="1" lang="zh-CN" altLang="en-US" dirty="0">
                <a:solidFill>
                  <a:schemeClr val="bg1"/>
                </a:solidFill>
              </a:rPr>
              <a:t>秋，软件设计与体系结构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22A20B-DE9D-9C48-90AC-4D7E11A6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5074"/>
            <a:ext cx="2743200" cy="365125"/>
          </a:xfrm>
        </p:spPr>
        <p:txBody>
          <a:bodyPr/>
          <a:lstStyle/>
          <a:p>
            <a:fld id="{CE4DB412-8034-E14D-81D5-D45E190EBA3C}" type="slidenum">
              <a:rPr kumimoji="1" lang="zh-CN" altLang="en-US" smtClean="0">
                <a:solidFill>
                  <a:schemeClr val="bg1"/>
                </a:solidFill>
              </a:rPr>
              <a:t>11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 descr="徽标&#10;&#10;描述已自动生成">
            <a:extLst>
              <a:ext uri="{FF2B5EF4-FFF2-40B4-BE49-F238E27FC236}">
                <a16:creationId xmlns:a16="http://schemas.microsoft.com/office/drawing/2014/main" id="{04E5850A-EB88-7A6D-4947-E439E3A9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38199" cy="8187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C37D1F6-3872-3533-603B-846ACD961DB3}"/>
              </a:ext>
            </a:extLst>
          </p:cNvPr>
          <p:cNvSpPr txBox="1"/>
          <p:nvPr/>
        </p:nvSpPr>
        <p:spPr>
          <a:xfrm>
            <a:off x="641636" y="1262094"/>
            <a:ext cx="10712164" cy="177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动作</a:t>
            </a: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：完成软件需求构思及描述</a:t>
            </a:r>
            <a:endParaRPr kumimoji="1"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PM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下发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软件需求构思与描述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》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文档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下周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提交软件需求构思及描述文档（纸版）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3938EB-F2EA-E4B3-326E-68FD5619A987}"/>
              </a:ext>
            </a:extLst>
          </p:cNvPr>
          <p:cNvSpPr txBox="1"/>
          <p:nvPr/>
        </p:nvSpPr>
        <p:spPr>
          <a:xfrm>
            <a:off x="641636" y="3099109"/>
            <a:ext cx="10712164" cy="288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动作</a:t>
            </a: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：项目计划与团队管理</a:t>
            </a:r>
            <a:endParaRPr kumimoji="1"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阅读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软件工程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》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第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章；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软件工程：实践者的研究方法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》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第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26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章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明确团队管理章程，</a:t>
            </a:r>
            <a:r>
              <a:rPr kumimoji="1"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下周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提交团队管理章程（纸版）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初步构思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项目计划书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》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（第六周）</a:t>
            </a:r>
          </a:p>
        </p:txBody>
      </p:sp>
    </p:spTree>
    <p:extLst>
      <p:ext uri="{BB962C8B-B14F-4D97-AF65-F5344CB8AC3E}">
        <p14:creationId xmlns:p14="http://schemas.microsoft.com/office/powerpoint/2010/main" val="4042487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9EC80-FD01-07FD-277F-30C94394F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AB4F6E6E-7934-7236-F462-EE9FBA6566D0}"/>
              </a:ext>
            </a:extLst>
          </p:cNvPr>
          <p:cNvCxnSpPr>
            <a:cxnSpLocks/>
          </p:cNvCxnSpPr>
          <p:nvPr/>
        </p:nvCxnSpPr>
        <p:spPr>
          <a:xfrm>
            <a:off x="102093" y="714234"/>
            <a:ext cx="11987814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5F7A48F1-CCC0-FAE2-D4AC-0CF1A7E32FDB}"/>
              </a:ext>
            </a:extLst>
          </p:cNvPr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0632632-D52D-E9EA-E91A-5DA3CC15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36" y="166374"/>
            <a:ext cx="10712164" cy="547860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约束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3546A4-0675-1439-D146-CF7C939B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2"/>
            <a:ext cx="2743200" cy="365125"/>
          </a:xfrm>
        </p:spPr>
        <p:txBody>
          <a:bodyPr/>
          <a:lstStyle/>
          <a:p>
            <a:fld id="{E4C2CF94-821F-194A-BC37-ED2010A58F59}" type="datetime1">
              <a:rPr kumimoji="1" lang="zh-CN" altLang="en-US" smtClean="0">
                <a:solidFill>
                  <a:schemeClr val="bg1"/>
                </a:solidFill>
              </a:rPr>
              <a:t>2024/10/10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A10027-D93D-14D4-E7FD-E6CD3BB5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2024</a:t>
            </a:r>
            <a:r>
              <a:rPr kumimoji="1" lang="zh-CN" altLang="en-US" dirty="0">
                <a:solidFill>
                  <a:schemeClr val="bg1"/>
                </a:solidFill>
              </a:rPr>
              <a:t>秋，软件设计与体系结构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66823-AB5B-E3E4-0C76-DCE55263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5074"/>
            <a:ext cx="2743200" cy="365125"/>
          </a:xfrm>
        </p:spPr>
        <p:txBody>
          <a:bodyPr/>
          <a:lstStyle/>
          <a:p>
            <a:fld id="{CE4DB412-8034-E14D-81D5-D45E190EBA3C}" type="slidenum">
              <a:rPr kumimoji="1" lang="zh-CN" altLang="en-US" smtClean="0">
                <a:solidFill>
                  <a:schemeClr val="bg1"/>
                </a:solidFill>
              </a:rPr>
              <a:t>12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 descr="徽标&#10;&#10;描述已自动生成">
            <a:extLst>
              <a:ext uri="{FF2B5EF4-FFF2-40B4-BE49-F238E27FC236}">
                <a16:creationId xmlns:a16="http://schemas.microsoft.com/office/drawing/2014/main" id="{27C48969-AFE0-4492-E5A0-57793A48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38199" cy="8187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8781B45-583C-E6BD-534D-88E4357E6682}"/>
              </a:ext>
            </a:extLst>
          </p:cNvPr>
          <p:cNvSpPr txBox="1"/>
          <p:nvPr/>
        </p:nvSpPr>
        <p:spPr>
          <a:xfrm>
            <a:off x="641636" y="2559986"/>
            <a:ext cx="10712164" cy="66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团队管理章程的检查项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511454-3B5D-910B-6502-BEBFD71A1F7A}"/>
              </a:ext>
            </a:extLst>
          </p:cNvPr>
          <p:cNvSpPr txBox="1"/>
          <p:nvPr/>
        </p:nvSpPr>
        <p:spPr>
          <a:xfrm>
            <a:off x="641636" y="3485739"/>
            <a:ext cx="10712164" cy="22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zh-CN" altLang="en-US" sz="2400" dirty="0"/>
              <a:t>明确的例会制度（时间、地点、例会内容）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zh-CN" altLang="en-US" sz="2400" dirty="0"/>
              <a:t>配置系统（如</a:t>
            </a:r>
            <a:r>
              <a:rPr kumimoji="1" lang="en-US" altLang="zh-CN" sz="2400" dirty="0"/>
              <a:t>Git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SVN</a:t>
            </a:r>
            <a:r>
              <a:rPr kumimoji="1" lang="zh-CN" altLang="en-US" sz="2400" dirty="0"/>
              <a:t>、共享文档等）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zh-CN" altLang="en-US" sz="2400" dirty="0"/>
              <a:t>团队管理制度（奖惩规则等）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zh-CN" altLang="en-US" sz="2400" dirty="0"/>
              <a:t>沟通制度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86CCEF-8B6C-7695-3CB4-6E499AACA887}"/>
              </a:ext>
            </a:extLst>
          </p:cNvPr>
          <p:cNvSpPr txBox="1"/>
          <p:nvPr/>
        </p:nvSpPr>
        <p:spPr>
          <a:xfrm>
            <a:off x="641636" y="931907"/>
            <a:ext cx="10712164" cy="66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需求构思与描述的检查项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F1DDFF-F177-4E52-4354-0B84F5F538F2}"/>
              </a:ext>
            </a:extLst>
          </p:cNvPr>
          <p:cNvSpPr txBox="1"/>
          <p:nvPr/>
        </p:nvSpPr>
        <p:spPr>
          <a:xfrm>
            <a:off x="641636" y="1733163"/>
            <a:ext cx="10712164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zh-CN" altLang="en-US" sz="2400" dirty="0"/>
              <a:t>参见模版</a:t>
            </a:r>
          </a:p>
        </p:txBody>
      </p:sp>
    </p:spTree>
    <p:extLst>
      <p:ext uri="{BB962C8B-B14F-4D97-AF65-F5344CB8AC3E}">
        <p14:creationId xmlns:p14="http://schemas.microsoft.com/office/powerpoint/2010/main" val="1319059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938F9-D243-C3A2-E633-E0566D62D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C52F058-2039-6F7B-B46E-C5810F98115B}"/>
              </a:ext>
            </a:extLst>
          </p:cNvPr>
          <p:cNvSpPr/>
          <p:nvPr/>
        </p:nvSpPr>
        <p:spPr>
          <a:xfrm>
            <a:off x="0" y="2530136"/>
            <a:ext cx="12192000" cy="979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6F71F72-9262-4B46-5A7B-9F573E390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+mn-ea"/>
                <a:ea typeface="+mn-ea"/>
              </a:rPr>
              <a:t>第三周活动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3B9E46-08EC-58BC-62B2-E0DA9F13E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3720317"/>
            <a:ext cx="4572000" cy="1655762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kumimoji="1" lang="zh-CN" altLang="en-US" sz="2000" dirty="0"/>
              <a:t>课前动作</a:t>
            </a:r>
            <a:endParaRPr kumimoji="1" lang="en-US" altLang="zh-CN" sz="2000" dirty="0"/>
          </a:p>
          <a:p>
            <a:pPr marL="342900" indent="-342900" algn="l">
              <a:lnSpc>
                <a:spcPct val="1000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kumimoji="1" lang="zh-CN" altLang="en-US" sz="2000" dirty="0"/>
              <a:t>课中动作</a:t>
            </a:r>
            <a:endParaRPr kumimoji="1" lang="en-US" altLang="zh-CN" sz="2000" dirty="0"/>
          </a:p>
          <a:p>
            <a:pPr marL="342900" indent="-342900" algn="l">
              <a:lnSpc>
                <a:spcPct val="1000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kumimoji="1" lang="zh-CN" altLang="en-US" sz="2000" dirty="0"/>
              <a:t>课后动作</a:t>
            </a:r>
            <a:endParaRPr kumimoji="1" lang="en-US" altLang="zh-CN" sz="2000" dirty="0"/>
          </a:p>
          <a:p>
            <a:pPr marL="342900" indent="-342900" algn="l">
              <a:lnSpc>
                <a:spcPct val="1000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kumimoji="1" lang="zh-CN" altLang="en-US" sz="2000" dirty="0"/>
              <a:t>交付物与时间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14CE22E-7D0F-A980-B35A-8EB604FE7C13}"/>
              </a:ext>
            </a:extLst>
          </p:cNvPr>
          <p:cNvCxnSpPr/>
          <p:nvPr/>
        </p:nvCxnSpPr>
        <p:spPr>
          <a:xfrm>
            <a:off x="3509818" y="3509963"/>
            <a:ext cx="52000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图形 5" descr="哈维球 0% 纯色填充">
            <a:extLst>
              <a:ext uri="{FF2B5EF4-FFF2-40B4-BE49-F238E27FC236}">
                <a16:creationId xmlns:a16="http://schemas.microsoft.com/office/drawing/2014/main" id="{4451F819-4280-EF20-C927-8C56452DB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3739" y="2831090"/>
            <a:ext cx="678873" cy="67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29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7AFF9-4A96-B89F-0620-A6B869F5B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A14F7D4D-51DE-6A65-D81B-EDBE2B13D6A6}"/>
              </a:ext>
            </a:extLst>
          </p:cNvPr>
          <p:cNvCxnSpPr>
            <a:cxnSpLocks/>
          </p:cNvCxnSpPr>
          <p:nvPr/>
        </p:nvCxnSpPr>
        <p:spPr>
          <a:xfrm>
            <a:off x="102093" y="714234"/>
            <a:ext cx="11987814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E1BC78F3-9F84-BEEB-AB39-C98F4AFE41ED}"/>
              </a:ext>
            </a:extLst>
          </p:cNvPr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744F564-B453-7752-C752-0132B025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36" y="166374"/>
            <a:ext cx="10712164" cy="547860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课前动作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7EE94E-9F47-A0C6-2529-E26E5031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2"/>
            <a:ext cx="2743200" cy="365125"/>
          </a:xfrm>
        </p:spPr>
        <p:txBody>
          <a:bodyPr/>
          <a:lstStyle/>
          <a:p>
            <a:fld id="{E4C2CF94-821F-194A-BC37-ED2010A58F59}" type="datetime1">
              <a:rPr kumimoji="1" lang="zh-CN" altLang="en-US" smtClean="0">
                <a:solidFill>
                  <a:schemeClr val="bg1"/>
                </a:solidFill>
              </a:rPr>
              <a:t>2024/10/10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A93E81-2546-1644-673A-EC7A6AF4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2024</a:t>
            </a:r>
            <a:r>
              <a:rPr kumimoji="1" lang="zh-CN" altLang="en-US" dirty="0">
                <a:solidFill>
                  <a:schemeClr val="bg1"/>
                </a:solidFill>
              </a:rPr>
              <a:t>秋，软件设计与体系结构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72E73F-7A2E-E5C1-7D0C-E2E5CBB0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5074"/>
            <a:ext cx="2743200" cy="365125"/>
          </a:xfrm>
        </p:spPr>
        <p:txBody>
          <a:bodyPr/>
          <a:lstStyle/>
          <a:p>
            <a:fld id="{CE4DB412-8034-E14D-81D5-D45E190EBA3C}" type="slidenum">
              <a:rPr kumimoji="1" lang="zh-CN" altLang="en-US" smtClean="0">
                <a:solidFill>
                  <a:schemeClr val="bg1"/>
                </a:solidFill>
              </a:rPr>
              <a:t>14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 descr="徽标&#10;&#10;描述已自动生成">
            <a:extLst>
              <a:ext uri="{FF2B5EF4-FFF2-40B4-BE49-F238E27FC236}">
                <a16:creationId xmlns:a16="http://schemas.microsoft.com/office/drawing/2014/main" id="{934D6FB9-D2AD-4606-97B9-9CA43EFC1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38199" cy="8187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B8C02E3-39EA-18F1-A878-C732D0556E07}"/>
              </a:ext>
            </a:extLst>
          </p:cNvPr>
          <p:cNvSpPr txBox="1"/>
          <p:nvPr/>
        </p:nvSpPr>
        <p:spPr>
          <a:xfrm>
            <a:off x="641636" y="1262094"/>
            <a:ext cx="10712164" cy="177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动作</a:t>
            </a: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：确定团队成员及团队名称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经过上周的优化，目前团队成员已不可轻易更改；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若更改，需要进行正式评审活动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F51A792-062D-1474-E056-316184315B3C}"/>
              </a:ext>
            </a:extLst>
          </p:cNvPr>
          <p:cNvSpPr txBox="1"/>
          <p:nvPr/>
        </p:nvSpPr>
        <p:spPr>
          <a:xfrm>
            <a:off x="641636" y="3715961"/>
            <a:ext cx="10712164" cy="177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动作</a:t>
            </a: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：准备宣讲材料与项目文档</a:t>
            </a:r>
            <a:endParaRPr kumimoji="1"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自拟题目，以及有重复题目的小组需要准备答辩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PPT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；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所有小组要提交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软件需求构思与描述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与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团队管理章程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文档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110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00DA9-EE29-73A3-2E34-759C8EE7D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0675FAD7-3D7B-B393-13D6-3AF4BA9542B3}"/>
              </a:ext>
            </a:extLst>
          </p:cNvPr>
          <p:cNvCxnSpPr>
            <a:cxnSpLocks/>
          </p:cNvCxnSpPr>
          <p:nvPr/>
        </p:nvCxnSpPr>
        <p:spPr>
          <a:xfrm>
            <a:off x="102093" y="714234"/>
            <a:ext cx="11987814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47F7726-6939-7F50-77E7-E9E4C0EC5640}"/>
              </a:ext>
            </a:extLst>
          </p:cNvPr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09F11B9-7D52-3D02-19FA-355E4AD6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36" y="166374"/>
            <a:ext cx="10712164" cy="547860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课中动作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511926-1FA9-3B9F-D30C-96E19A1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2"/>
            <a:ext cx="2743200" cy="365125"/>
          </a:xfrm>
        </p:spPr>
        <p:txBody>
          <a:bodyPr/>
          <a:lstStyle/>
          <a:p>
            <a:fld id="{E4C2CF94-821F-194A-BC37-ED2010A58F59}" type="datetime1">
              <a:rPr kumimoji="1" lang="zh-CN" altLang="en-US" smtClean="0">
                <a:solidFill>
                  <a:schemeClr val="bg1"/>
                </a:solidFill>
              </a:rPr>
              <a:t>2024/10/10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CF8A57-1560-E8DC-50B1-9B382DAB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2024</a:t>
            </a:r>
            <a:r>
              <a:rPr kumimoji="1" lang="zh-CN" altLang="en-US" dirty="0">
                <a:solidFill>
                  <a:schemeClr val="bg1"/>
                </a:solidFill>
              </a:rPr>
              <a:t>秋，软件设计与体系结构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957625-53E4-604B-7177-12B53A07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5074"/>
            <a:ext cx="2743200" cy="365125"/>
          </a:xfrm>
        </p:spPr>
        <p:txBody>
          <a:bodyPr/>
          <a:lstStyle/>
          <a:p>
            <a:fld id="{CE4DB412-8034-E14D-81D5-D45E190EBA3C}" type="slidenum">
              <a:rPr kumimoji="1" lang="zh-CN" altLang="en-US" smtClean="0">
                <a:solidFill>
                  <a:schemeClr val="bg1"/>
                </a:solidFill>
              </a:rPr>
              <a:t>15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 descr="徽标&#10;&#10;描述已自动生成">
            <a:extLst>
              <a:ext uri="{FF2B5EF4-FFF2-40B4-BE49-F238E27FC236}">
                <a16:creationId xmlns:a16="http://schemas.microsoft.com/office/drawing/2014/main" id="{45179405-2465-9504-62EC-59845E3C4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38199" cy="8187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E065849-0EEA-923F-160C-85DD0BADE05F}"/>
              </a:ext>
            </a:extLst>
          </p:cNvPr>
          <p:cNvSpPr txBox="1"/>
          <p:nvPr/>
        </p:nvSpPr>
        <p:spPr>
          <a:xfrm>
            <a:off x="641636" y="1262094"/>
            <a:ext cx="10712164" cy="177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动作</a:t>
            </a: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：宣讲</a:t>
            </a:r>
            <a:endParaRPr kumimoji="1"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每组时间控制在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分钟以内；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PM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组织小组进行集体评审（票数过半者通过）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7E5F00-9677-8B0B-F1FA-93EF339B387C}"/>
              </a:ext>
            </a:extLst>
          </p:cNvPr>
          <p:cNvSpPr txBox="1"/>
          <p:nvPr/>
        </p:nvSpPr>
        <p:spPr>
          <a:xfrm>
            <a:off x="641636" y="3099109"/>
            <a:ext cx="10712164" cy="177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动作</a:t>
            </a: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：文档评审（</a:t>
            </a: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PM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完成后</a:t>
            </a: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组长）</a:t>
            </a:r>
            <a:endParaRPr kumimoji="1"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PM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评审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需求构思与描述文档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》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与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团队管理章程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》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完善小组沟通机制（补充邮箱与微信）</a:t>
            </a:r>
          </a:p>
        </p:txBody>
      </p:sp>
    </p:spTree>
    <p:extLst>
      <p:ext uri="{BB962C8B-B14F-4D97-AF65-F5344CB8AC3E}">
        <p14:creationId xmlns:p14="http://schemas.microsoft.com/office/powerpoint/2010/main" val="494218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556B0-39E6-255A-24E0-BA2D21A32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2CE7E885-3BA7-853F-DD9F-E89B051D26BF}"/>
              </a:ext>
            </a:extLst>
          </p:cNvPr>
          <p:cNvCxnSpPr>
            <a:cxnSpLocks/>
          </p:cNvCxnSpPr>
          <p:nvPr/>
        </p:nvCxnSpPr>
        <p:spPr>
          <a:xfrm>
            <a:off x="102093" y="714234"/>
            <a:ext cx="11987814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576DEA31-8679-32A1-DD65-A594F71B5CDB}"/>
              </a:ext>
            </a:extLst>
          </p:cNvPr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B707CF9-585C-B632-2D65-787401974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36" y="166374"/>
            <a:ext cx="10712164" cy="547860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课后动作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60CBDC-AD1F-AE46-7888-77D8C658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2"/>
            <a:ext cx="2743200" cy="365125"/>
          </a:xfrm>
        </p:spPr>
        <p:txBody>
          <a:bodyPr/>
          <a:lstStyle/>
          <a:p>
            <a:fld id="{E4C2CF94-821F-194A-BC37-ED2010A58F59}" type="datetime1">
              <a:rPr kumimoji="1" lang="zh-CN" altLang="en-US" smtClean="0">
                <a:solidFill>
                  <a:schemeClr val="bg1"/>
                </a:solidFill>
              </a:rPr>
              <a:t>2024/10/10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CE7B3-A911-EC9C-4B9A-D1733DAB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2024</a:t>
            </a:r>
            <a:r>
              <a:rPr kumimoji="1" lang="zh-CN" altLang="en-US" dirty="0">
                <a:solidFill>
                  <a:schemeClr val="bg1"/>
                </a:solidFill>
              </a:rPr>
              <a:t>秋，软件设计与体系结构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7CC5C1-C6AE-5697-2733-35434360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5074"/>
            <a:ext cx="2743200" cy="365125"/>
          </a:xfrm>
        </p:spPr>
        <p:txBody>
          <a:bodyPr/>
          <a:lstStyle/>
          <a:p>
            <a:fld id="{CE4DB412-8034-E14D-81D5-D45E190EBA3C}" type="slidenum">
              <a:rPr kumimoji="1" lang="zh-CN" altLang="en-US" smtClean="0">
                <a:solidFill>
                  <a:schemeClr val="bg1"/>
                </a:solidFill>
              </a:rPr>
              <a:t>16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 descr="徽标&#10;&#10;描述已自动生成">
            <a:extLst>
              <a:ext uri="{FF2B5EF4-FFF2-40B4-BE49-F238E27FC236}">
                <a16:creationId xmlns:a16="http://schemas.microsoft.com/office/drawing/2014/main" id="{5E775997-EE4B-081A-A06F-B1CFDA4B5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38199" cy="8187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B4278BC-F7EF-6141-C082-09808C9611FB}"/>
              </a:ext>
            </a:extLst>
          </p:cNvPr>
          <p:cNvSpPr txBox="1"/>
          <p:nvPr/>
        </p:nvSpPr>
        <p:spPr>
          <a:xfrm>
            <a:off x="641636" y="1262094"/>
            <a:ext cx="10712164" cy="177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动作</a:t>
            </a: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：完成项目计划书（</a:t>
            </a: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due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第四周）</a:t>
            </a:r>
            <a:endParaRPr kumimoji="1"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PM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下发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项目计划书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》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文档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下周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提交项目计划书文档（纸版）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FF9A7F-66D0-054D-30D0-9598A05BBB98}"/>
              </a:ext>
            </a:extLst>
          </p:cNvPr>
          <p:cNvSpPr txBox="1"/>
          <p:nvPr/>
        </p:nvSpPr>
        <p:spPr>
          <a:xfrm>
            <a:off x="641636" y="3099109"/>
            <a:ext cx="10712164" cy="233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动作</a:t>
            </a: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：需求分析</a:t>
            </a:r>
            <a:endParaRPr kumimoji="1"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阅读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软件工程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》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第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章；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软件工程：实践者的研究方法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》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第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章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修改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需求构思与描述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》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团队管理章程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》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kumimoji="1"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下周定稿（纸版）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初步构思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需求规格说明书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》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（第四周）</a:t>
            </a:r>
          </a:p>
        </p:txBody>
      </p:sp>
    </p:spTree>
    <p:extLst>
      <p:ext uri="{BB962C8B-B14F-4D97-AF65-F5344CB8AC3E}">
        <p14:creationId xmlns:p14="http://schemas.microsoft.com/office/powerpoint/2010/main" val="3781018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CC723-1239-AAE7-1A1A-394D71A1F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980F1412-3DB2-CCF8-910E-2869176E1CB6}"/>
              </a:ext>
            </a:extLst>
          </p:cNvPr>
          <p:cNvCxnSpPr>
            <a:cxnSpLocks/>
          </p:cNvCxnSpPr>
          <p:nvPr/>
        </p:nvCxnSpPr>
        <p:spPr>
          <a:xfrm>
            <a:off x="102093" y="714234"/>
            <a:ext cx="11987814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88D49116-4463-B51C-7A8E-357960B267D0}"/>
              </a:ext>
            </a:extLst>
          </p:cNvPr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36CD67-E361-60E0-38F1-53C6DDE57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36" y="166374"/>
            <a:ext cx="10712164" cy="547860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约束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0425DD-9B18-DFAD-4ED6-B345D184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2"/>
            <a:ext cx="2743200" cy="365125"/>
          </a:xfrm>
        </p:spPr>
        <p:txBody>
          <a:bodyPr/>
          <a:lstStyle/>
          <a:p>
            <a:fld id="{E4C2CF94-821F-194A-BC37-ED2010A58F59}" type="datetime1">
              <a:rPr kumimoji="1" lang="zh-CN" altLang="en-US" smtClean="0">
                <a:solidFill>
                  <a:schemeClr val="bg1"/>
                </a:solidFill>
              </a:rPr>
              <a:t>2024/10/10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114BD4-8E9B-5FBC-0EF0-1F5BDD42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2024</a:t>
            </a:r>
            <a:r>
              <a:rPr kumimoji="1" lang="zh-CN" altLang="en-US" dirty="0">
                <a:solidFill>
                  <a:schemeClr val="bg1"/>
                </a:solidFill>
              </a:rPr>
              <a:t>秋，软件设计与体系结构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596423-AF38-B951-A6AB-000BC3DF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5074"/>
            <a:ext cx="2743200" cy="365125"/>
          </a:xfrm>
        </p:spPr>
        <p:txBody>
          <a:bodyPr/>
          <a:lstStyle/>
          <a:p>
            <a:fld id="{CE4DB412-8034-E14D-81D5-D45E190EBA3C}" type="slidenum">
              <a:rPr kumimoji="1" lang="zh-CN" altLang="en-US" smtClean="0">
                <a:solidFill>
                  <a:schemeClr val="bg1"/>
                </a:solidFill>
              </a:rPr>
              <a:t>17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 descr="徽标&#10;&#10;描述已自动生成">
            <a:extLst>
              <a:ext uri="{FF2B5EF4-FFF2-40B4-BE49-F238E27FC236}">
                <a16:creationId xmlns:a16="http://schemas.microsoft.com/office/drawing/2014/main" id="{625BF4B3-74D4-C8E9-4D1B-61CEB074D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38199" cy="8187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C05386F-DDA8-0612-635B-575DB1D029A5}"/>
              </a:ext>
            </a:extLst>
          </p:cNvPr>
          <p:cNvSpPr txBox="1"/>
          <p:nvPr/>
        </p:nvSpPr>
        <p:spPr>
          <a:xfrm>
            <a:off x="641636" y="2559986"/>
            <a:ext cx="10712164" cy="66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项目计划书的检查项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8D8B77-80DA-65A8-01FE-7DB940473317}"/>
              </a:ext>
            </a:extLst>
          </p:cNvPr>
          <p:cNvSpPr txBox="1"/>
          <p:nvPr/>
        </p:nvSpPr>
        <p:spPr>
          <a:xfrm>
            <a:off x="641636" y="3485739"/>
            <a:ext cx="10712164" cy="2241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zh-CN" altLang="en-US" sz="2400" dirty="0"/>
              <a:t>选择一种工作量估算方法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zh-CN" altLang="en-US" sz="2400" dirty="0"/>
              <a:t>明确工作包的分解方式与人员职责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zh-CN" altLang="en-US" sz="2400" dirty="0"/>
              <a:t>选择一种工具构建软件产品时间线的甘特图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zh-CN" altLang="en-US" sz="2400" dirty="0"/>
              <a:t>明确软件风险管理计划</a:t>
            </a:r>
            <a:endParaRPr kumimoji="1"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D466AA-7630-DA77-390D-0E57A61B8234}"/>
              </a:ext>
            </a:extLst>
          </p:cNvPr>
          <p:cNvSpPr txBox="1"/>
          <p:nvPr/>
        </p:nvSpPr>
        <p:spPr>
          <a:xfrm>
            <a:off x="641636" y="931907"/>
            <a:ext cx="10712164" cy="66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项目计划书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22E9E2-9F65-CCDC-D73E-007AC34C6846}"/>
              </a:ext>
            </a:extLst>
          </p:cNvPr>
          <p:cNvSpPr txBox="1"/>
          <p:nvPr/>
        </p:nvSpPr>
        <p:spPr>
          <a:xfrm>
            <a:off x="641636" y="1733163"/>
            <a:ext cx="10712164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zh-CN" altLang="en-US" sz="2400" dirty="0"/>
              <a:t>参见模版</a:t>
            </a:r>
          </a:p>
        </p:txBody>
      </p:sp>
    </p:spTree>
    <p:extLst>
      <p:ext uri="{BB962C8B-B14F-4D97-AF65-F5344CB8AC3E}">
        <p14:creationId xmlns:p14="http://schemas.microsoft.com/office/powerpoint/2010/main" val="49322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E58F0-22E9-470C-9988-13FF08E86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F0B4CF-E44C-D566-9B7C-EC243A9E9C76}"/>
              </a:ext>
            </a:extLst>
          </p:cNvPr>
          <p:cNvSpPr/>
          <p:nvPr/>
        </p:nvSpPr>
        <p:spPr>
          <a:xfrm>
            <a:off x="0" y="2530136"/>
            <a:ext cx="12192000" cy="979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E60013F-1B59-1FF3-962F-720D00284D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+mn-ea"/>
                <a:ea typeface="+mn-ea"/>
              </a:rPr>
              <a:t>第四周活动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CD55A8-44E9-A019-63F9-36E96AD4A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3720317"/>
            <a:ext cx="4572000" cy="1655762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kumimoji="1" lang="zh-CN" altLang="en-US" sz="2000" dirty="0"/>
              <a:t>课前动作</a:t>
            </a:r>
            <a:endParaRPr kumimoji="1" lang="en-US" altLang="zh-CN" sz="2000" dirty="0"/>
          </a:p>
          <a:p>
            <a:pPr marL="342900" indent="-342900" algn="l"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kumimoji="1" lang="zh-CN" altLang="en-US" sz="2000" dirty="0"/>
              <a:t>课中动作</a:t>
            </a:r>
            <a:endParaRPr kumimoji="1" lang="en-US" altLang="zh-CN" sz="2000" dirty="0"/>
          </a:p>
          <a:p>
            <a:pPr marL="342900" indent="-342900" algn="l"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kumimoji="1" lang="zh-CN" altLang="en-US" sz="2000" dirty="0"/>
              <a:t>课后动作</a:t>
            </a:r>
            <a:endParaRPr kumimoji="1" lang="en-US" altLang="zh-CN" sz="2000" dirty="0"/>
          </a:p>
          <a:p>
            <a:pPr marL="342900" indent="-342900" algn="l"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kumimoji="1" lang="zh-CN" altLang="en-US" sz="2000" dirty="0"/>
              <a:t>交付物与时间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1ABE1AFF-7C87-09AF-8411-4BD277C3BC9B}"/>
              </a:ext>
            </a:extLst>
          </p:cNvPr>
          <p:cNvCxnSpPr/>
          <p:nvPr/>
        </p:nvCxnSpPr>
        <p:spPr>
          <a:xfrm>
            <a:off x="3509818" y="3509963"/>
            <a:ext cx="520007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图形 5" descr="哈维球 0% 纯色填充">
            <a:extLst>
              <a:ext uri="{FF2B5EF4-FFF2-40B4-BE49-F238E27FC236}">
                <a16:creationId xmlns:a16="http://schemas.microsoft.com/office/drawing/2014/main" id="{3E845F7B-D3A2-CD78-F151-5119403A8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3739" y="2831090"/>
            <a:ext cx="678873" cy="67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3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2C371-E5BF-04CD-57AF-9E967A4FE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4888B25D-A94F-3E3B-B857-C08C212B6DDE}"/>
              </a:ext>
            </a:extLst>
          </p:cNvPr>
          <p:cNvCxnSpPr>
            <a:cxnSpLocks/>
          </p:cNvCxnSpPr>
          <p:nvPr/>
        </p:nvCxnSpPr>
        <p:spPr>
          <a:xfrm>
            <a:off x="102093" y="714234"/>
            <a:ext cx="119878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BC94B1BE-2C96-FA87-09FA-BF425774431C}"/>
              </a:ext>
            </a:extLst>
          </p:cNvPr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2AA4E52-DCA0-0C24-71A3-D9EADC7CD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36" y="166374"/>
            <a:ext cx="10712164" cy="547860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课前动作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F4E043-76C2-49EE-D7C1-BFAD52CA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2"/>
            <a:ext cx="2743200" cy="365125"/>
          </a:xfrm>
        </p:spPr>
        <p:txBody>
          <a:bodyPr/>
          <a:lstStyle/>
          <a:p>
            <a:fld id="{E4C2CF94-821F-194A-BC37-ED2010A58F59}" type="datetime1">
              <a:rPr kumimoji="1" lang="zh-CN" altLang="en-US" smtClean="0">
                <a:solidFill>
                  <a:schemeClr val="bg1"/>
                </a:solidFill>
              </a:rPr>
              <a:t>2024/10/10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385AE6-57EE-6B0E-8068-C5E39637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2024</a:t>
            </a:r>
            <a:r>
              <a:rPr kumimoji="1" lang="zh-CN" altLang="en-US" dirty="0">
                <a:solidFill>
                  <a:schemeClr val="bg1"/>
                </a:solidFill>
              </a:rPr>
              <a:t>秋，软件设计与体系结构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F8ADD7-EA0B-8F71-66E9-A4413EE9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5074"/>
            <a:ext cx="2743200" cy="365125"/>
          </a:xfrm>
        </p:spPr>
        <p:txBody>
          <a:bodyPr/>
          <a:lstStyle/>
          <a:p>
            <a:fld id="{CE4DB412-8034-E14D-81D5-D45E190EBA3C}" type="slidenum">
              <a:rPr kumimoji="1" lang="zh-CN" altLang="en-US" smtClean="0">
                <a:solidFill>
                  <a:schemeClr val="bg1"/>
                </a:solidFill>
              </a:rPr>
              <a:t>19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 descr="徽标&#10;&#10;描述已自动生成">
            <a:extLst>
              <a:ext uri="{FF2B5EF4-FFF2-40B4-BE49-F238E27FC236}">
                <a16:creationId xmlns:a16="http://schemas.microsoft.com/office/drawing/2014/main" id="{91595757-0DE3-0DA9-E802-4FBC87595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38199" cy="8187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0FEE718-CE2B-95D6-D6B8-95F274410963}"/>
              </a:ext>
            </a:extLst>
          </p:cNvPr>
          <p:cNvSpPr txBox="1"/>
          <p:nvPr/>
        </p:nvSpPr>
        <p:spPr>
          <a:xfrm>
            <a:off x="641636" y="1262094"/>
            <a:ext cx="10712164" cy="177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动作</a:t>
            </a: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：完成项目计划书并进行评审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按照下发的参考文档完成项目计划书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准备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分钟的答辩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PPT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454DF4-DE84-0F23-2005-31964A2DD704}"/>
              </a:ext>
            </a:extLst>
          </p:cNvPr>
          <p:cNvSpPr txBox="1"/>
          <p:nvPr/>
        </p:nvSpPr>
        <p:spPr>
          <a:xfrm>
            <a:off x="641636" y="3715961"/>
            <a:ext cx="10712164" cy="66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动作</a:t>
            </a: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：预习需求工程相关内容</a:t>
            </a:r>
            <a:endParaRPr kumimoji="1"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64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09719-A338-A7D1-BC87-2E41254A7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EFE1C17-5024-5015-50CD-A2CBDA033246}"/>
              </a:ext>
            </a:extLst>
          </p:cNvPr>
          <p:cNvSpPr/>
          <p:nvPr/>
        </p:nvSpPr>
        <p:spPr>
          <a:xfrm>
            <a:off x="0" y="3602038"/>
            <a:ext cx="12192000" cy="4639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DF62C3-AA82-10E5-0539-B6FA0567F921}"/>
              </a:ext>
            </a:extLst>
          </p:cNvPr>
          <p:cNvSpPr/>
          <p:nvPr/>
        </p:nvSpPr>
        <p:spPr>
          <a:xfrm>
            <a:off x="0" y="2530136"/>
            <a:ext cx="12192000" cy="9798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8177A80-88A6-0634-F6B7-A756E4A20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软件立项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F9368D-1CB0-A8D1-9068-22A08282A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6426"/>
            <a:ext cx="9144000" cy="1655762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2024</a:t>
            </a:r>
            <a:r>
              <a:rPr kumimoji="1" lang="zh-CN" altLang="en-US" dirty="0">
                <a:solidFill>
                  <a:schemeClr val="bg1"/>
                </a:solidFill>
              </a:rPr>
              <a:t>年</a:t>
            </a:r>
            <a:r>
              <a:rPr kumimoji="1" lang="en-US" altLang="zh-CN" dirty="0">
                <a:solidFill>
                  <a:schemeClr val="bg1"/>
                </a:solidFill>
              </a:rPr>
              <a:t>9</a:t>
            </a:r>
            <a:r>
              <a:rPr kumimoji="1" lang="zh-CN" altLang="en-US" dirty="0">
                <a:solidFill>
                  <a:schemeClr val="bg1"/>
                </a:solidFill>
              </a:rPr>
              <a:t>月</a:t>
            </a:r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r>
              <a:rPr kumimoji="1" lang="zh-CN" altLang="en-US" dirty="0">
                <a:solidFill>
                  <a:schemeClr val="bg1"/>
                </a:solidFill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50721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7163B-BBE3-1DF5-CFFC-6BE8E59B9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D0C21839-E598-474D-C4AE-AD409BDB3BDD}"/>
              </a:ext>
            </a:extLst>
          </p:cNvPr>
          <p:cNvCxnSpPr>
            <a:cxnSpLocks/>
          </p:cNvCxnSpPr>
          <p:nvPr/>
        </p:nvCxnSpPr>
        <p:spPr>
          <a:xfrm>
            <a:off x="102093" y="714234"/>
            <a:ext cx="119878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4F029A0-23B5-2300-E3F9-AB9E361709D8}"/>
              </a:ext>
            </a:extLst>
          </p:cNvPr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AB03EF-D4EA-A2FB-FF6C-32DBC670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36" y="166374"/>
            <a:ext cx="10712164" cy="547860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课中动作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DFCB70-D3AD-C974-7DA7-BB4FA31E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2"/>
            <a:ext cx="2743200" cy="365125"/>
          </a:xfrm>
        </p:spPr>
        <p:txBody>
          <a:bodyPr/>
          <a:lstStyle/>
          <a:p>
            <a:fld id="{E4C2CF94-821F-194A-BC37-ED2010A58F59}" type="datetime1">
              <a:rPr kumimoji="1" lang="zh-CN" altLang="en-US" smtClean="0">
                <a:solidFill>
                  <a:schemeClr val="bg1"/>
                </a:solidFill>
              </a:rPr>
              <a:t>2024/10/10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0A2328-ED3D-EFA9-D48C-D09714F1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2024</a:t>
            </a:r>
            <a:r>
              <a:rPr kumimoji="1" lang="zh-CN" altLang="en-US" dirty="0">
                <a:solidFill>
                  <a:schemeClr val="bg1"/>
                </a:solidFill>
              </a:rPr>
              <a:t>秋，软件设计与体系结构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12F105-2792-451B-0AAB-A14657BD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5074"/>
            <a:ext cx="2743200" cy="365125"/>
          </a:xfrm>
        </p:spPr>
        <p:txBody>
          <a:bodyPr/>
          <a:lstStyle/>
          <a:p>
            <a:fld id="{CE4DB412-8034-E14D-81D5-D45E190EBA3C}" type="slidenum">
              <a:rPr kumimoji="1" lang="zh-CN" altLang="en-US" smtClean="0">
                <a:solidFill>
                  <a:schemeClr val="bg1"/>
                </a:solidFill>
              </a:rPr>
              <a:t>20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 descr="徽标&#10;&#10;描述已自动生成">
            <a:extLst>
              <a:ext uri="{FF2B5EF4-FFF2-40B4-BE49-F238E27FC236}">
                <a16:creationId xmlns:a16="http://schemas.microsoft.com/office/drawing/2014/main" id="{5E97CAA2-393D-AC15-A61A-9190D1E31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38199" cy="8187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109AFA4-FF66-3833-564C-81923E4E70BD}"/>
              </a:ext>
            </a:extLst>
          </p:cNvPr>
          <p:cNvSpPr txBox="1"/>
          <p:nvPr/>
        </p:nvSpPr>
        <p:spPr>
          <a:xfrm>
            <a:off x="641636" y="1262094"/>
            <a:ext cx="10712164" cy="177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动作</a:t>
            </a: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：项目立项</a:t>
            </a:r>
            <a:endParaRPr kumimoji="1"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每组时间控制在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分钟以内；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PM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组织小组进行集体评审（评分）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345498-8D90-971E-055E-AAA1E6D3579B}"/>
              </a:ext>
            </a:extLst>
          </p:cNvPr>
          <p:cNvSpPr txBox="1"/>
          <p:nvPr/>
        </p:nvSpPr>
        <p:spPr>
          <a:xfrm>
            <a:off x="641636" y="3099109"/>
            <a:ext cx="10712164" cy="1225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动作</a:t>
            </a: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：文档评审（</a:t>
            </a: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PM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完成后</a:t>
            </a: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组长）</a:t>
            </a:r>
            <a:endParaRPr kumimoji="1"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PM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评审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项目计划书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1614457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0A591-B13D-3F13-6B96-DD250E99E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BC0D68-4046-F0C6-408D-9F6BCDE3D447}"/>
              </a:ext>
            </a:extLst>
          </p:cNvPr>
          <p:cNvCxnSpPr>
            <a:cxnSpLocks/>
          </p:cNvCxnSpPr>
          <p:nvPr/>
        </p:nvCxnSpPr>
        <p:spPr>
          <a:xfrm>
            <a:off x="102093" y="714234"/>
            <a:ext cx="119878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10899BC3-DAEC-B17A-F1D0-1555C87140E7}"/>
              </a:ext>
            </a:extLst>
          </p:cNvPr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4705394-9B87-A551-E301-82E74BB1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36" y="166374"/>
            <a:ext cx="10712164" cy="547860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课后动作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02AECE-A693-8AB7-B9E3-AEC31A17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2"/>
            <a:ext cx="2743200" cy="365125"/>
          </a:xfrm>
        </p:spPr>
        <p:txBody>
          <a:bodyPr/>
          <a:lstStyle/>
          <a:p>
            <a:fld id="{E4C2CF94-821F-194A-BC37-ED2010A58F59}" type="datetime1">
              <a:rPr kumimoji="1" lang="zh-CN" altLang="en-US" smtClean="0">
                <a:solidFill>
                  <a:schemeClr val="bg1"/>
                </a:solidFill>
              </a:rPr>
              <a:t>2024/10/10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4B8C37-82B5-070D-3B76-E32B720A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2024</a:t>
            </a:r>
            <a:r>
              <a:rPr kumimoji="1" lang="zh-CN" altLang="en-US" dirty="0">
                <a:solidFill>
                  <a:schemeClr val="bg1"/>
                </a:solidFill>
              </a:rPr>
              <a:t>秋，软件设计与体系结构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D47B78-98CA-F8A1-6E3E-1792706B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5074"/>
            <a:ext cx="2743200" cy="365125"/>
          </a:xfrm>
        </p:spPr>
        <p:txBody>
          <a:bodyPr/>
          <a:lstStyle/>
          <a:p>
            <a:fld id="{CE4DB412-8034-E14D-81D5-D45E190EBA3C}" type="slidenum">
              <a:rPr kumimoji="1" lang="zh-CN" altLang="en-US" smtClean="0">
                <a:solidFill>
                  <a:schemeClr val="bg1"/>
                </a:solidFill>
              </a:rPr>
              <a:t>21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 descr="徽标&#10;&#10;描述已自动生成">
            <a:extLst>
              <a:ext uri="{FF2B5EF4-FFF2-40B4-BE49-F238E27FC236}">
                <a16:creationId xmlns:a16="http://schemas.microsoft.com/office/drawing/2014/main" id="{A16A2632-2E50-CBCF-348C-1E0D061A4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38199" cy="8187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8CA57C4-E172-624D-FD22-911F5FFCD1C3}"/>
              </a:ext>
            </a:extLst>
          </p:cNvPr>
          <p:cNvSpPr txBox="1"/>
          <p:nvPr/>
        </p:nvSpPr>
        <p:spPr>
          <a:xfrm>
            <a:off x="641636" y="1262094"/>
            <a:ext cx="10712164" cy="177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动作</a:t>
            </a: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：构思需求规格说明书（</a:t>
            </a: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due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第六周）</a:t>
            </a:r>
            <a:endParaRPr kumimoji="1"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PM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下发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需求规格说明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》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文档及参考文档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下周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提交需求规格说明书文档（电子版即可）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A509DF-2FFE-0F3C-BB7E-685C14579D2F}"/>
              </a:ext>
            </a:extLst>
          </p:cNvPr>
          <p:cNvSpPr txBox="1"/>
          <p:nvPr/>
        </p:nvSpPr>
        <p:spPr>
          <a:xfrm>
            <a:off x="641636" y="3099109"/>
            <a:ext cx="10712164" cy="232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动作</a:t>
            </a: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：准备需求获取模拟活动</a:t>
            </a:r>
            <a:endParaRPr kumimoji="1"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需求获取模拟活动采用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pair-wise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的方式，每两组结成一队，互相“攻防”，具体流程见下一页。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下周（第五周）进行需求获取模拟。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049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5FB32-4A61-62DD-86A0-BD2211467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4BF4A12E-9C49-3A4F-5BE7-AB126904B26B}"/>
              </a:ext>
            </a:extLst>
          </p:cNvPr>
          <p:cNvCxnSpPr>
            <a:cxnSpLocks/>
          </p:cNvCxnSpPr>
          <p:nvPr/>
        </p:nvCxnSpPr>
        <p:spPr>
          <a:xfrm>
            <a:off x="102093" y="714234"/>
            <a:ext cx="119878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21A6618-5E83-7770-877D-450C430D3B03}"/>
              </a:ext>
            </a:extLst>
          </p:cNvPr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263F99-3836-445B-A399-90948C4C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36" y="166374"/>
            <a:ext cx="10712164" cy="547860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课后动作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A1F2EA-88E2-B58A-D9CF-32066F0E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2"/>
            <a:ext cx="2743200" cy="365125"/>
          </a:xfrm>
        </p:spPr>
        <p:txBody>
          <a:bodyPr/>
          <a:lstStyle/>
          <a:p>
            <a:fld id="{E4C2CF94-821F-194A-BC37-ED2010A58F59}" type="datetime1">
              <a:rPr kumimoji="1" lang="zh-CN" altLang="en-US" smtClean="0">
                <a:solidFill>
                  <a:schemeClr val="bg1"/>
                </a:solidFill>
              </a:rPr>
              <a:t>2024/10/10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F04B99-4CF8-5AFE-CA07-74330693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2024</a:t>
            </a:r>
            <a:r>
              <a:rPr kumimoji="1" lang="zh-CN" altLang="en-US" dirty="0">
                <a:solidFill>
                  <a:schemeClr val="bg1"/>
                </a:solidFill>
              </a:rPr>
              <a:t>秋，软件设计与体系结构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00E754-D02F-D032-4E20-9686367A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5074"/>
            <a:ext cx="2743200" cy="365125"/>
          </a:xfrm>
        </p:spPr>
        <p:txBody>
          <a:bodyPr/>
          <a:lstStyle/>
          <a:p>
            <a:fld id="{CE4DB412-8034-E14D-81D5-D45E190EBA3C}" type="slidenum">
              <a:rPr kumimoji="1" lang="zh-CN" altLang="en-US" smtClean="0">
                <a:solidFill>
                  <a:schemeClr val="bg1"/>
                </a:solidFill>
              </a:rPr>
              <a:t>22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 descr="徽标&#10;&#10;描述已自动生成">
            <a:extLst>
              <a:ext uri="{FF2B5EF4-FFF2-40B4-BE49-F238E27FC236}">
                <a16:creationId xmlns:a16="http://schemas.microsoft.com/office/drawing/2014/main" id="{B4674A0F-DAF0-CA8F-A99A-FBE095AE5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38199" cy="8187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BB248BC-3E06-F400-0FD2-AD21761B594F}"/>
              </a:ext>
            </a:extLst>
          </p:cNvPr>
          <p:cNvSpPr txBox="1"/>
          <p:nvPr/>
        </p:nvSpPr>
        <p:spPr>
          <a:xfrm>
            <a:off x="641636" y="766555"/>
            <a:ext cx="10712164" cy="66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C00000"/>
                </a:solidFill>
              </a:rPr>
              <a:t>需求获取模拟活动行动指南</a:t>
            </a:r>
            <a:endParaRPr kumimoji="1" lang="en-US" altLang="zh-CN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7FCA820-8EF3-9268-0483-7827700E0372}"/>
              </a:ext>
            </a:extLst>
          </p:cNvPr>
          <p:cNvSpPr txBox="1"/>
          <p:nvPr/>
        </p:nvSpPr>
        <p:spPr>
          <a:xfrm>
            <a:off x="641636" y="1479249"/>
            <a:ext cx="10712164" cy="444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12</a:t>
            </a:r>
            <a:r>
              <a:rPr kumimoji="1" lang="zh-CN" altLang="en-US" sz="2400" dirty="0"/>
              <a:t>个小组两两成对，执行下述活动：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C00000"/>
                </a:solidFill>
              </a:rPr>
              <a:t>活动</a:t>
            </a:r>
            <a:r>
              <a:rPr kumimoji="1" lang="en-US" altLang="zh-CN" sz="2400" dirty="0">
                <a:solidFill>
                  <a:srgbClr val="C00000"/>
                </a:solidFill>
              </a:rPr>
              <a:t>1</a:t>
            </a:r>
            <a:r>
              <a:rPr kumimoji="1" lang="zh-CN" altLang="en-US" sz="2400" dirty="0">
                <a:solidFill>
                  <a:srgbClr val="C00000"/>
                </a:solidFill>
              </a:rPr>
              <a:t>：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小队扮演需求获取小组；</a:t>
            </a:r>
            <a:r>
              <a:rPr kumimoji="1" lang="en-US" altLang="zh-CN" sz="2400" dirty="0"/>
              <a:t>B</a:t>
            </a:r>
            <a:r>
              <a:rPr kumimoji="1" lang="zh-CN" altLang="en-US" sz="2400" dirty="0"/>
              <a:t>小队扮演干系人，开展需求获取活动，持续</a:t>
            </a:r>
            <a:r>
              <a:rPr kumimoji="1" lang="en-US" altLang="zh-CN" sz="2400" dirty="0"/>
              <a:t>10</a:t>
            </a:r>
            <a:r>
              <a:rPr kumimoji="1" lang="zh-CN" altLang="en-US" sz="2400" dirty="0"/>
              <a:t>分钟；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C00000"/>
                </a:solidFill>
              </a:rPr>
              <a:t>活动</a:t>
            </a:r>
            <a:r>
              <a:rPr kumimoji="1" lang="en-US" altLang="zh-CN" sz="2400" dirty="0">
                <a:solidFill>
                  <a:srgbClr val="C00000"/>
                </a:solidFill>
              </a:rPr>
              <a:t>2</a:t>
            </a:r>
            <a:r>
              <a:rPr kumimoji="1" lang="zh-CN" altLang="en-US" sz="2400" dirty="0">
                <a:solidFill>
                  <a:srgbClr val="C00000"/>
                </a:solidFill>
              </a:rPr>
              <a:t>：</a:t>
            </a:r>
            <a:r>
              <a:rPr kumimoji="1" lang="zh-CN" altLang="en-US" sz="2400" dirty="0"/>
              <a:t>两组交换角色，持续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7</a:t>
            </a:r>
            <a:r>
              <a:rPr kumimoji="1" lang="zh-CN" altLang="en-US" sz="2400" dirty="0"/>
              <a:t>分钟。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C00000"/>
                </a:solidFill>
              </a:rPr>
              <a:t>约束</a:t>
            </a:r>
            <a:r>
              <a:rPr kumimoji="1" lang="en-US" altLang="zh-CN" sz="2400" dirty="0">
                <a:solidFill>
                  <a:srgbClr val="C00000"/>
                </a:solidFill>
              </a:rPr>
              <a:t>1</a:t>
            </a:r>
            <a:r>
              <a:rPr kumimoji="1" lang="zh-CN" altLang="en-US" sz="2400" dirty="0">
                <a:solidFill>
                  <a:srgbClr val="C00000"/>
                </a:solidFill>
              </a:rPr>
              <a:t>：</a:t>
            </a:r>
            <a:r>
              <a:rPr kumimoji="1" lang="zh-CN" altLang="en-US" sz="2400" dirty="0"/>
              <a:t>在需求获取之前，请两组提前商议采用哪种需求获取方式，同时准备一个“原始”的需求文档提供给对方（可以是需求构思文档）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C00000"/>
                </a:solidFill>
              </a:rPr>
              <a:t>约束</a:t>
            </a:r>
            <a:r>
              <a:rPr kumimoji="1" lang="en-US" altLang="zh-CN" sz="2400" dirty="0">
                <a:solidFill>
                  <a:srgbClr val="C00000"/>
                </a:solidFill>
              </a:rPr>
              <a:t>2</a:t>
            </a:r>
            <a:r>
              <a:rPr kumimoji="1" lang="zh-CN" altLang="en-US" sz="2400" dirty="0">
                <a:solidFill>
                  <a:srgbClr val="C00000"/>
                </a:solidFill>
              </a:rPr>
              <a:t>：</a:t>
            </a:r>
            <a:r>
              <a:rPr kumimoji="1" lang="zh-CN" altLang="en-US" sz="2400" dirty="0"/>
              <a:t>在需求获取结束之后，请更新各自的需求规格说明书（注意要执行变更）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13769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18062-E8BF-1233-6772-C097140E0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72088443-B7FE-E044-CA52-3E6A6B92D431}"/>
              </a:ext>
            </a:extLst>
          </p:cNvPr>
          <p:cNvCxnSpPr>
            <a:cxnSpLocks/>
          </p:cNvCxnSpPr>
          <p:nvPr/>
        </p:nvCxnSpPr>
        <p:spPr>
          <a:xfrm>
            <a:off x="102093" y="714234"/>
            <a:ext cx="119878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E93EE60C-E093-D931-1B56-01226EFEF204}"/>
              </a:ext>
            </a:extLst>
          </p:cNvPr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FCEBA5-CCAC-7588-B86B-8258D5AA0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36" y="166374"/>
            <a:ext cx="10712164" cy="547860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课后动作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023EE9-4DCB-4609-FFAB-65176412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2"/>
            <a:ext cx="2743200" cy="365125"/>
          </a:xfrm>
        </p:spPr>
        <p:txBody>
          <a:bodyPr/>
          <a:lstStyle/>
          <a:p>
            <a:fld id="{E4C2CF94-821F-194A-BC37-ED2010A58F59}" type="datetime1">
              <a:rPr kumimoji="1" lang="zh-CN" altLang="en-US" smtClean="0">
                <a:solidFill>
                  <a:schemeClr val="bg1"/>
                </a:solidFill>
              </a:rPr>
              <a:t>2024/10/10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6A4CF7-6DA5-A7E7-2D35-6CA97FF1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2024</a:t>
            </a:r>
            <a:r>
              <a:rPr kumimoji="1" lang="zh-CN" altLang="en-US" dirty="0">
                <a:solidFill>
                  <a:schemeClr val="bg1"/>
                </a:solidFill>
              </a:rPr>
              <a:t>秋，软件设计与体系结构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7A9F7D-93AE-25EB-E225-B7B767D4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5074"/>
            <a:ext cx="2743200" cy="365125"/>
          </a:xfrm>
        </p:spPr>
        <p:txBody>
          <a:bodyPr/>
          <a:lstStyle/>
          <a:p>
            <a:fld id="{CE4DB412-8034-E14D-81D5-D45E190EBA3C}" type="slidenum">
              <a:rPr kumimoji="1" lang="zh-CN" altLang="en-US" smtClean="0">
                <a:solidFill>
                  <a:schemeClr val="bg1"/>
                </a:solidFill>
              </a:rPr>
              <a:t>23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 descr="徽标&#10;&#10;描述已自动生成">
            <a:extLst>
              <a:ext uri="{FF2B5EF4-FFF2-40B4-BE49-F238E27FC236}">
                <a16:creationId xmlns:a16="http://schemas.microsoft.com/office/drawing/2014/main" id="{AA61E829-6C8A-5DF3-F0D1-3D9EC7FF8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38199" cy="8187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32A1BAC-2D15-C206-7266-606B435A4227}"/>
              </a:ext>
            </a:extLst>
          </p:cNvPr>
          <p:cNvSpPr txBox="1"/>
          <p:nvPr/>
        </p:nvSpPr>
        <p:spPr>
          <a:xfrm>
            <a:off x="641636" y="766555"/>
            <a:ext cx="10712164" cy="66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C00000"/>
                </a:solidFill>
              </a:rPr>
              <a:t>需求获取模拟活动行动指南</a:t>
            </a:r>
            <a:endParaRPr kumimoji="1" lang="en-US" altLang="zh-CN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5567D2-0BF3-CE2B-F84A-F900BA29D63F}"/>
              </a:ext>
            </a:extLst>
          </p:cNvPr>
          <p:cNvSpPr txBox="1"/>
          <p:nvPr/>
        </p:nvSpPr>
        <p:spPr>
          <a:xfrm>
            <a:off x="641636" y="1479249"/>
            <a:ext cx="10712164" cy="444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角色分配（干系人）：</a:t>
            </a:r>
            <a:endParaRPr kumimoji="1"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项目负责人，对这个产品承担责任，并且有自己的特殊需求，例如升职加薪、评奖评优等；</a:t>
            </a:r>
            <a:endParaRPr kumimoji="1"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未来的用户</a:t>
            </a:r>
            <a:endParaRPr kumimoji="1" lang="en-US" altLang="zh-CN" sz="24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一个特别沉迷于新技术、新工具，一提起科技前沿就很兴奋的人</a:t>
            </a:r>
            <a:endParaRPr kumimoji="1" lang="en-US" altLang="zh-CN" sz="24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一个对新技术新工具不是很沉迷，但是比较在意使用体验，总体态度还是友善的人</a:t>
            </a:r>
            <a:endParaRPr kumimoji="1" lang="en-US" altLang="zh-CN" sz="24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一个内心就不愿意使用这个产品，不愿意接受新事物的人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78679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53615-D63A-12F3-27E1-56E9ADAB2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46E2D0E9-21D8-A701-DE88-4C3C5401A908}"/>
              </a:ext>
            </a:extLst>
          </p:cNvPr>
          <p:cNvCxnSpPr>
            <a:cxnSpLocks/>
          </p:cNvCxnSpPr>
          <p:nvPr/>
        </p:nvCxnSpPr>
        <p:spPr>
          <a:xfrm>
            <a:off x="102093" y="714234"/>
            <a:ext cx="119878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9B42B80-29AF-0DB2-7369-DC2B19033DD3}"/>
              </a:ext>
            </a:extLst>
          </p:cNvPr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B35EC9-745B-0EB4-96C0-5BB8FC2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36" y="166374"/>
            <a:ext cx="10712164" cy="547860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约束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1CF906-10D7-B260-ABBB-46C4AB5D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2"/>
            <a:ext cx="2743200" cy="365125"/>
          </a:xfrm>
        </p:spPr>
        <p:txBody>
          <a:bodyPr/>
          <a:lstStyle/>
          <a:p>
            <a:fld id="{E4C2CF94-821F-194A-BC37-ED2010A58F59}" type="datetime1">
              <a:rPr kumimoji="1" lang="zh-CN" altLang="en-US" smtClean="0">
                <a:solidFill>
                  <a:schemeClr val="bg1"/>
                </a:solidFill>
              </a:rPr>
              <a:t>2024/10/10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A75989-7AE3-E7A5-E39A-0EBB07AE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2024</a:t>
            </a:r>
            <a:r>
              <a:rPr kumimoji="1" lang="zh-CN" altLang="en-US" dirty="0">
                <a:solidFill>
                  <a:schemeClr val="bg1"/>
                </a:solidFill>
              </a:rPr>
              <a:t>秋，软件设计与体系结构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EDE74E-3922-B6FB-1B43-48176B88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5074"/>
            <a:ext cx="2743200" cy="365125"/>
          </a:xfrm>
        </p:spPr>
        <p:txBody>
          <a:bodyPr/>
          <a:lstStyle/>
          <a:p>
            <a:fld id="{CE4DB412-8034-E14D-81D5-D45E190EBA3C}" type="slidenum">
              <a:rPr kumimoji="1" lang="zh-CN" altLang="en-US" smtClean="0">
                <a:solidFill>
                  <a:schemeClr val="bg1"/>
                </a:solidFill>
              </a:rPr>
              <a:t>24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 descr="徽标&#10;&#10;描述已自动生成">
            <a:extLst>
              <a:ext uri="{FF2B5EF4-FFF2-40B4-BE49-F238E27FC236}">
                <a16:creationId xmlns:a16="http://schemas.microsoft.com/office/drawing/2014/main" id="{D7212473-632F-3C08-1AC3-A899E31E8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38199" cy="8187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BEED586-258E-65E8-C8B4-FCC9F1F2F080}"/>
              </a:ext>
            </a:extLst>
          </p:cNvPr>
          <p:cNvSpPr txBox="1"/>
          <p:nvPr/>
        </p:nvSpPr>
        <p:spPr>
          <a:xfrm>
            <a:off x="641636" y="3402454"/>
            <a:ext cx="10712164" cy="66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C00000"/>
                </a:solidFill>
              </a:rPr>
              <a:t>需求规格说明书的检查项</a:t>
            </a:r>
            <a:endParaRPr kumimoji="1" lang="en-US" altLang="zh-CN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E8AD52-4542-B0BE-F188-D0A6C66FA5EA}"/>
              </a:ext>
            </a:extLst>
          </p:cNvPr>
          <p:cNvSpPr txBox="1"/>
          <p:nvPr/>
        </p:nvSpPr>
        <p:spPr>
          <a:xfrm>
            <a:off x="641636" y="4108490"/>
            <a:ext cx="10712164" cy="167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zh-CN" altLang="en-US" sz="2400" dirty="0"/>
              <a:t>用例模型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zh-CN" altLang="en-US" sz="2400" dirty="0"/>
              <a:t>分析模型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zh-CN" altLang="en-US" sz="2400" dirty="0"/>
              <a:t>非功能性需求描述</a:t>
            </a:r>
            <a:endParaRPr kumimoji="1"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E80246-3014-B985-4828-2D0A1164DE3D}"/>
              </a:ext>
            </a:extLst>
          </p:cNvPr>
          <p:cNvSpPr txBox="1"/>
          <p:nvPr/>
        </p:nvSpPr>
        <p:spPr>
          <a:xfrm>
            <a:off x="641636" y="931907"/>
            <a:ext cx="10712164" cy="66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C00000"/>
                </a:solidFill>
              </a:rPr>
              <a:t>需求规格说明书</a:t>
            </a:r>
            <a:endParaRPr kumimoji="1" lang="en-US" altLang="zh-CN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F01F1D-4B6A-FABA-2048-E52A119AD748}"/>
              </a:ext>
            </a:extLst>
          </p:cNvPr>
          <p:cNvSpPr txBox="1"/>
          <p:nvPr/>
        </p:nvSpPr>
        <p:spPr>
          <a:xfrm>
            <a:off x="641636" y="1718927"/>
            <a:ext cx="10712164" cy="167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zh-CN" altLang="en-US" sz="2400" dirty="0"/>
              <a:t>参见模版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zh-CN" altLang="en-US" sz="2400" dirty="0"/>
              <a:t>除模版外，提供了两个企业案例文档，切记不要随意外传，不要发布到互联网上</a:t>
            </a:r>
          </a:p>
        </p:txBody>
      </p:sp>
    </p:spTree>
    <p:extLst>
      <p:ext uri="{BB962C8B-B14F-4D97-AF65-F5344CB8AC3E}">
        <p14:creationId xmlns:p14="http://schemas.microsoft.com/office/powerpoint/2010/main" val="3419760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41BC9-F615-4F89-782E-CCA7CF23A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00A243D-131D-2138-2161-ABF5C6BB44FE}"/>
              </a:ext>
            </a:extLst>
          </p:cNvPr>
          <p:cNvSpPr/>
          <p:nvPr/>
        </p:nvSpPr>
        <p:spPr>
          <a:xfrm>
            <a:off x="0" y="2530136"/>
            <a:ext cx="12192000" cy="979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CD2B412-FE07-1084-0054-1B037BCB9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+mn-ea"/>
                <a:ea typeface="+mn-ea"/>
              </a:rPr>
              <a:t>第五周活动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4593BB-E9C4-FE17-490C-F272D742E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3720317"/>
            <a:ext cx="4572000" cy="1655762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kumimoji="1" lang="zh-CN" altLang="en-US" sz="2000" dirty="0"/>
              <a:t>课前动作</a:t>
            </a:r>
            <a:endParaRPr kumimoji="1" lang="en-US" altLang="zh-CN" sz="2000" dirty="0"/>
          </a:p>
          <a:p>
            <a:pPr marL="342900" indent="-342900" algn="l"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kumimoji="1" lang="zh-CN" altLang="en-US" sz="2000" dirty="0"/>
              <a:t>课中动作</a:t>
            </a:r>
            <a:endParaRPr kumimoji="1" lang="en-US" altLang="zh-CN" sz="2000" dirty="0"/>
          </a:p>
          <a:p>
            <a:pPr marL="342900" indent="-342900" algn="l"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kumimoji="1" lang="zh-CN" altLang="en-US" sz="2000" dirty="0"/>
              <a:t>课后动作</a:t>
            </a:r>
            <a:endParaRPr kumimoji="1" lang="en-US" altLang="zh-CN" sz="2000" dirty="0"/>
          </a:p>
          <a:p>
            <a:pPr marL="342900" indent="-342900" algn="l"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kumimoji="1" lang="zh-CN" altLang="en-US" sz="2000" dirty="0"/>
              <a:t>交付物与时间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65B7F198-3E57-0608-DC8A-45DD7DE5AC4D}"/>
              </a:ext>
            </a:extLst>
          </p:cNvPr>
          <p:cNvCxnSpPr/>
          <p:nvPr/>
        </p:nvCxnSpPr>
        <p:spPr>
          <a:xfrm>
            <a:off x="3509818" y="3509963"/>
            <a:ext cx="520007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图形 5" descr="哈维球 0% 纯色填充">
            <a:extLst>
              <a:ext uri="{FF2B5EF4-FFF2-40B4-BE49-F238E27FC236}">
                <a16:creationId xmlns:a16="http://schemas.microsoft.com/office/drawing/2014/main" id="{3215D5F9-049D-5B48-C2D5-48CBBDB33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3739" y="2831090"/>
            <a:ext cx="678873" cy="67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24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A99F6-D863-2317-8D76-B1EF9B278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C63AFA61-4043-EB14-37CE-0EDE52B856CB}"/>
              </a:ext>
            </a:extLst>
          </p:cNvPr>
          <p:cNvCxnSpPr>
            <a:cxnSpLocks/>
          </p:cNvCxnSpPr>
          <p:nvPr/>
        </p:nvCxnSpPr>
        <p:spPr>
          <a:xfrm>
            <a:off x="102093" y="714234"/>
            <a:ext cx="119878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6418F9EE-5E78-D766-C56D-CBFEFC567564}"/>
              </a:ext>
            </a:extLst>
          </p:cNvPr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858396-B1AB-F45C-D29F-6ACA2633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36" y="166374"/>
            <a:ext cx="10712164" cy="547860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课前动作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19B9A5-66D0-F528-754F-1CA23C0E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2"/>
            <a:ext cx="2743200" cy="365125"/>
          </a:xfrm>
        </p:spPr>
        <p:txBody>
          <a:bodyPr/>
          <a:lstStyle/>
          <a:p>
            <a:fld id="{E4C2CF94-821F-194A-BC37-ED2010A58F59}" type="datetime1">
              <a:rPr kumimoji="1" lang="zh-CN" altLang="en-US" smtClean="0">
                <a:solidFill>
                  <a:schemeClr val="bg1"/>
                </a:solidFill>
              </a:rPr>
              <a:t>2024/10/10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D32082-FF87-2457-EF6D-E4D19D52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2024</a:t>
            </a:r>
            <a:r>
              <a:rPr kumimoji="1" lang="zh-CN" altLang="en-US" dirty="0">
                <a:solidFill>
                  <a:schemeClr val="bg1"/>
                </a:solidFill>
              </a:rPr>
              <a:t>秋，软件设计与体系结构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DCBEB9-7F9A-C90C-F071-AA269B6E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5074"/>
            <a:ext cx="2743200" cy="365125"/>
          </a:xfrm>
        </p:spPr>
        <p:txBody>
          <a:bodyPr/>
          <a:lstStyle/>
          <a:p>
            <a:fld id="{CE4DB412-8034-E14D-81D5-D45E190EBA3C}" type="slidenum">
              <a:rPr kumimoji="1" lang="zh-CN" altLang="en-US" smtClean="0">
                <a:solidFill>
                  <a:schemeClr val="bg1"/>
                </a:solidFill>
              </a:rPr>
              <a:t>26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 descr="徽标&#10;&#10;描述已自动生成">
            <a:extLst>
              <a:ext uri="{FF2B5EF4-FFF2-40B4-BE49-F238E27FC236}">
                <a16:creationId xmlns:a16="http://schemas.microsoft.com/office/drawing/2014/main" id="{79DFD94C-7554-272F-EF9A-96A4225FC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38199" cy="8187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6E7919C-5FFF-4EA2-B433-BE5D210236A9}"/>
              </a:ext>
            </a:extLst>
          </p:cNvPr>
          <p:cNvSpPr txBox="1"/>
          <p:nvPr/>
        </p:nvSpPr>
        <p:spPr>
          <a:xfrm>
            <a:off x="641636" y="1262094"/>
            <a:ext cx="10712164" cy="1225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C00000"/>
                </a:solidFill>
              </a:rPr>
              <a:t>动作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1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：准备需求获取模拟活动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需求获取模拟活动采用</a:t>
            </a:r>
            <a:r>
              <a:rPr kumimoji="1" lang="en-US" altLang="zh-CN" sz="2400" dirty="0"/>
              <a:t>pair-wise</a:t>
            </a:r>
            <a:r>
              <a:rPr kumimoji="1" lang="zh-CN" altLang="en-US" sz="2400" dirty="0"/>
              <a:t>的方式，每两组结成一队，互相“攻防”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90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C7DCE-A14D-D6FF-AE2E-E1EDAF77E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CB740579-F562-B771-E17F-BCB1E39FB483}"/>
              </a:ext>
            </a:extLst>
          </p:cNvPr>
          <p:cNvCxnSpPr>
            <a:cxnSpLocks/>
          </p:cNvCxnSpPr>
          <p:nvPr/>
        </p:nvCxnSpPr>
        <p:spPr>
          <a:xfrm>
            <a:off x="102093" y="714234"/>
            <a:ext cx="119878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1457DB77-F1A7-AD97-F18F-5CA53F3E1943}"/>
              </a:ext>
            </a:extLst>
          </p:cNvPr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A0800D6-F3C4-9309-667C-21726BD2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36" y="166374"/>
            <a:ext cx="10712164" cy="547860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课中动作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648A9-F5EF-D166-DA04-CD907BEF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2"/>
            <a:ext cx="2743200" cy="365125"/>
          </a:xfrm>
        </p:spPr>
        <p:txBody>
          <a:bodyPr/>
          <a:lstStyle/>
          <a:p>
            <a:fld id="{E4C2CF94-821F-194A-BC37-ED2010A58F59}" type="datetime1">
              <a:rPr kumimoji="1" lang="zh-CN" altLang="en-US" smtClean="0">
                <a:solidFill>
                  <a:schemeClr val="bg1"/>
                </a:solidFill>
              </a:rPr>
              <a:t>2024/10/10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57C8A7-33F4-50FD-F842-28A529B8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2024</a:t>
            </a:r>
            <a:r>
              <a:rPr kumimoji="1" lang="zh-CN" altLang="en-US" dirty="0">
                <a:solidFill>
                  <a:schemeClr val="bg1"/>
                </a:solidFill>
              </a:rPr>
              <a:t>秋，软件设计与体系结构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7A3FF4-EBE5-5AC5-244B-D2D54F32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5074"/>
            <a:ext cx="2743200" cy="365125"/>
          </a:xfrm>
        </p:spPr>
        <p:txBody>
          <a:bodyPr/>
          <a:lstStyle/>
          <a:p>
            <a:fld id="{CE4DB412-8034-E14D-81D5-D45E190EBA3C}" type="slidenum">
              <a:rPr kumimoji="1" lang="zh-CN" altLang="en-US" smtClean="0">
                <a:solidFill>
                  <a:schemeClr val="bg1"/>
                </a:solidFill>
              </a:rPr>
              <a:t>27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 descr="徽标&#10;&#10;描述已自动生成">
            <a:extLst>
              <a:ext uri="{FF2B5EF4-FFF2-40B4-BE49-F238E27FC236}">
                <a16:creationId xmlns:a16="http://schemas.microsoft.com/office/drawing/2014/main" id="{8CA412C2-D352-4FC5-D50B-9A30415F2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38199" cy="8187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231A188-DBF3-6F52-E096-B86D5D873261}"/>
              </a:ext>
            </a:extLst>
          </p:cNvPr>
          <p:cNvSpPr txBox="1"/>
          <p:nvPr/>
        </p:nvSpPr>
        <p:spPr>
          <a:xfrm>
            <a:off x="641636" y="1262094"/>
            <a:ext cx="10712164" cy="510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C00000"/>
                </a:solidFill>
              </a:rPr>
              <a:t>动作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1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：准备需求获取模拟活动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12</a:t>
            </a:r>
            <a:r>
              <a:rPr kumimoji="1" lang="zh-CN" altLang="en-US" sz="2400" dirty="0"/>
              <a:t>个小组两两成对，执行下述活动：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C00000"/>
                </a:solidFill>
              </a:rPr>
              <a:t>活动</a:t>
            </a:r>
            <a:r>
              <a:rPr kumimoji="1" lang="en-US" altLang="zh-CN" sz="2400" dirty="0">
                <a:solidFill>
                  <a:srgbClr val="C00000"/>
                </a:solidFill>
              </a:rPr>
              <a:t>1</a:t>
            </a:r>
            <a:r>
              <a:rPr kumimoji="1" lang="zh-CN" altLang="en-US" sz="2400" dirty="0">
                <a:solidFill>
                  <a:srgbClr val="C00000"/>
                </a:solidFill>
              </a:rPr>
              <a:t>：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小队扮演需求获取小组；</a:t>
            </a:r>
            <a:r>
              <a:rPr kumimoji="1" lang="en-US" altLang="zh-CN" sz="2400" dirty="0"/>
              <a:t>B</a:t>
            </a:r>
            <a:r>
              <a:rPr kumimoji="1" lang="zh-CN" altLang="en-US" sz="2400" dirty="0"/>
              <a:t>小队扮演干系人，开展需求获取活动，持续</a:t>
            </a:r>
            <a:r>
              <a:rPr kumimoji="1" lang="en-US" altLang="zh-CN" sz="2400" dirty="0"/>
              <a:t>10</a:t>
            </a:r>
            <a:r>
              <a:rPr kumimoji="1" lang="zh-CN" altLang="en-US" sz="2400" dirty="0"/>
              <a:t>分钟；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C00000"/>
                </a:solidFill>
              </a:rPr>
              <a:t>活动</a:t>
            </a:r>
            <a:r>
              <a:rPr kumimoji="1" lang="en-US" altLang="zh-CN" sz="2400" dirty="0">
                <a:solidFill>
                  <a:srgbClr val="C00000"/>
                </a:solidFill>
              </a:rPr>
              <a:t>2</a:t>
            </a:r>
            <a:r>
              <a:rPr kumimoji="1" lang="zh-CN" altLang="en-US" sz="2400" dirty="0">
                <a:solidFill>
                  <a:srgbClr val="C00000"/>
                </a:solidFill>
              </a:rPr>
              <a:t>：</a:t>
            </a:r>
            <a:r>
              <a:rPr kumimoji="1" lang="zh-CN" altLang="en-US" sz="2400" dirty="0"/>
              <a:t>两组交换角色，持续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7</a:t>
            </a:r>
            <a:r>
              <a:rPr kumimoji="1" lang="zh-CN" altLang="en-US" sz="2400" dirty="0"/>
              <a:t>分钟。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C00000"/>
                </a:solidFill>
              </a:rPr>
              <a:t>约束</a:t>
            </a:r>
            <a:r>
              <a:rPr kumimoji="1" lang="en-US" altLang="zh-CN" sz="2400" dirty="0">
                <a:solidFill>
                  <a:srgbClr val="C00000"/>
                </a:solidFill>
              </a:rPr>
              <a:t>1</a:t>
            </a:r>
            <a:r>
              <a:rPr kumimoji="1" lang="zh-CN" altLang="en-US" sz="2400" dirty="0">
                <a:solidFill>
                  <a:srgbClr val="C00000"/>
                </a:solidFill>
              </a:rPr>
              <a:t>：</a:t>
            </a:r>
            <a:r>
              <a:rPr kumimoji="1" lang="zh-CN" altLang="en-US" sz="2400" dirty="0"/>
              <a:t>在需求获取之前，请两组提前商议采用哪种需求获取方式，同时准备一个“原始”的需求文档提供给对方（可以是需求构思文档）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C00000"/>
                </a:solidFill>
              </a:rPr>
              <a:t>约束</a:t>
            </a:r>
            <a:r>
              <a:rPr kumimoji="1" lang="en-US" altLang="zh-CN" sz="2400" dirty="0">
                <a:solidFill>
                  <a:srgbClr val="C00000"/>
                </a:solidFill>
              </a:rPr>
              <a:t>2</a:t>
            </a:r>
            <a:r>
              <a:rPr kumimoji="1" lang="zh-CN" altLang="en-US" sz="2400" dirty="0">
                <a:solidFill>
                  <a:srgbClr val="C00000"/>
                </a:solidFill>
              </a:rPr>
              <a:t>：</a:t>
            </a:r>
            <a:r>
              <a:rPr kumimoji="1" lang="zh-CN" altLang="en-US" sz="2400" dirty="0"/>
              <a:t>在需求获取结束之后，请更新各自的需求规格说明书（注意要执行变更）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71407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4E13C-BD6E-FBD5-0766-D812BFE6E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2B8B2636-5BF6-FBE1-0230-6AD175B2070B}"/>
              </a:ext>
            </a:extLst>
          </p:cNvPr>
          <p:cNvCxnSpPr>
            <a:cxnSpLocks/>
          </p:cNvCxnSpPr>
          <p:nvPr/>
        </p:nvCxnSpPr>
        <p:spPr>
          <a:xfrm>
            <a:off x="102093" y="714234"/>
            <a:ext cx="119878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67AF3F92-95B3-6017-F610-33BC10FC9D8C}"/>
              </a:ext>
            </a:extLst>
          </p:cNvPr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4F7FC9B-D70E-F61E-6309-CD5ECF48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36" y="166374"/>
            <a:ext cx="10712164" cy="547860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课后动作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6776DB-AA9B-39A9-4F2E-B59A7632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2"/>
            <a:ext cx="2743200" cy="365125"/>
          </a:xfrm>
        </p:spPr>
        <p:txBody>
          <a:bodyPr/>
          <a:lstStyle/>
          <a:p>
            <a:fld id="{E4C2CF94-821F-194A-BC37-ED2010A58F59}" type="datetime1">
              <a:rPr kumimoji="1" lang="zh-CN" altLang="en-US" smtClean="0">
                <a:solidFill>
                  <a:schemeClr val="bg1"/>
                </a:solidFill>
              </a:rPr>
              <a:t>2024/10/10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55C8BA-EB67-CA4D-251E-5ECAB4FD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2024</a:t>
            </a:r>
            <a:r>
              <a:rPr kumimoji="1" lang="zh-CN" altLang="en-US" dirty="0">
                <a:solidFill>
                  <a:schemeClr val="bg1"/>
                </a:solidFill>
              </a:rPr>
              <a:t>秋，软件设计与体系结构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50AC23-B2D7-8063-D5E2-DEC3F5A5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5074"/>
            <a:ext cx="2743200" cy="365125"/>
          </a:xfrm>
        </p:spPr>
        <p:txBody>
          <a:bodyPr/>
          <a:lstStyle/>
          <a:p>
            <a:fld id="{CE4DB412-8034-E14D-81D5-D45E190EBA3C}" type="slidenum">
              <a:rPr kumimoji="1" lang="zh-CN" altLang="en-US" smtClean="0">
                <a:solidFill>
                  <a:schemeClr val="bg1"/>
                </a:solidFill>
              </a:rPr>
              <a:t>28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 descr="徽标&#10;&#10;描述已自动生成">
            <a:extLst>
              <a:ext uri="{FF2B5EF4-FFF2-40B4-BE49-F238E27FC236}">
                <a16:creationId xmlns:a16="http://schemas.microsoft.com/office/drawing/2014/main" id="{7F23CB93-12C5-152C-5158-E3DDEEA6F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38199" cy="8187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6E08D4D-7948-9D2F-4838-661CD0FA34DE}"/>
              </a:ext>
            </a:extLst>
          </p:cNvPr>
          <p:cNvSpPr txBox="1"/>
          <p:nvPr/>
        </p:nvSpPr>
        <p:spPr>
          <a:xfrm>
            <a:off x="641636" y="1262094"/>
            <a:ext cx="10712164" cy="1225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C00000"/>
                </a:solidFill>
              </a:rPr>
              <a:t>动作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1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：提交需求规格说明书（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due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第六周）</a:t>
            </a:r>
            <a:endParaRPr kumimoji="1"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solidFill>
                  <a:srgbClr val="0070C0"/>
                </a:solidFill>
              </a:rPr>
              <a:t>下周</a:t>
            </a:r>
            <a:r>
              <a:rPr kumimoji="1" lang="zh-CN" altLang="en-US" sz="2400" dirty="0"/>
              <a:t>提交需求规格说明书文档（电子版即可）</a:t>
            </a:r>
            <a:endParaRPr kumimoji="1" lang="en-US" altLang="zh-CN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1DA2EB-597B-3086-4063-F5CE48C5B1AA}"/>
              </a:ext>
            </a:extLst>
          </p:cNvPr>
          <p:cNvSpPr txBox="1"/>
          <p:nvPr/>
        </p:nvSpPr>
        <p:spPr>
          <a:xfrm>
            <a:off x="641636" y="2744002"/>
            <a:ext cx="10712164" cy="1225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C00000"/>
                </a:solidFill>
              </a:rPr>
              <a:t>动作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2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：阅读材料</a:t>
            </a:r>
            <a:endParaRPr kumimoji="1"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《</a:t>
            </a:r>
            <a:r>
              <a:rPr kumimoji="1" lang="zh-CN" altLang="en-US" sz="2400" dirty="0"/>
              <a:t>软件工程：实践者的研究方法</a:t>
            </a:r>
            <a:r>
              <a:rPr kumimoji="1" lang="en-US" altLang="zh-CN" sz="2400" dirty="0"/>
              <a:t>》</a:t>
            </a:r>
            <a:r>
              <a:rPr kumimoji="1" lang="zh-CN" altLang="en-US" sz="2400" dirty="0"/>
              <a:t>，第</a:t>
            </a:r>
            <a:r>
              <a:rPr kumimoji="1" lang="en-US" altLang="zh-CN" sz="2400" dirty="0"/>
              <a:t>8</a:t>
            </a:r>
            <a:r>
              <a:rPr kumimoji="1" lang="zh-CN" altLang="en-US" sz="2400" dirty="0"/>
              <a:t>章、第</a:t>
            </a:r>
            <a:r>
              <a:rPr kumimoji="1" lang="en-US" altLang="zh-CN" sz="2400" dirty="0"/>
              <a:t>9</a:t>
            </a:r>
            <a:r>
              <a:rPr kumimoji="1" lang="zh-CN" altLang="en-US" sz="2400" dirty="0"/>
              <a:t>章</a:t>
            </a:r>
            <a:endParaRPr kumimoji="1"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527315-C41B-627B-71BD-920C7D878B2F}"/>
              </a:ext>
            </a:extLst>
          </p:cNvPr>
          <p:cNvSpPr txBox="1"/>
          <p:nvPr/>
        </p:nvSpPr>
        <p:spPr>
          <a:xfrm>
            <a:off x="641636" y="4211163"/>
            <a:ext cx="10712164" cy="1225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C00000"/>
                </a:solidFill>
              </a:rPr>
              <a:t>动作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3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：需求评审</a:t>
            </a:r>
            <a:endParaRPr kumimoji="1"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以小组为单位，进行需求评审展示，</a:t>
            </a:r>
            <a:r>
              <a:rPr kumimoji="1" lang="en-US" altLang="zh-CN" sz="2400" dirty="0"/>
              <a:t>PPT</a:t>
            </a:r>
            <a:r>
              <a:rPr kumimoji="1" lang="zh-CN" altLang="en-US" sz="2400" dirty="0"/>
              <a:t>演示</a:t>
            </a:r>
            <a:r>
              <a:rPr kumimoji="1" lang="en-US" altLang="zh-CN" sz="2400" dirty="0"/>
              <a:t>7</a:t>
            </a:r>
            <a:r>
              <a:rPr kumimoji="1" lang="zh-CN" altLang="en-US" sz="2400" dirty="0"/>
              <a:t>分钟以内。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6382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999B6-DA16-04DA-CBB7-AF9910F9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2EAA3C2-8FBF-3033-E3CF-91FF79B662E0}"/>
              </a:ext>
            </a:extLst>
          </p:cNvPr>
          <p:cNvSpPr/>
          <p:nvPr/>
        </p:nvSpPr>
        <p:spPr>
          <a:xfrm>
            <a:off x="0" y="3602038"/>
            <a:ext cx="12192000" cy="4639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5CD45-9C78-D375-F008-8A090C0A726C}"/>
              </a:ext>
            </a:extLst>
          </p:cNvPr>
          <p:cNvSpPr/>
          <p:nvPr/>
        </p:nvSpPr>
        <p:spPr>
          <a:xfrm>
            <a:off x="0" y="2530136"/>
            <a:ext cx="12192000" cy="9798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24938C7-BF45-903B-472D-FE6AA0877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软件需求评审会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E7791B-93F6-0F8B-6A1F-C4444201D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6426"/>
            <a:ext cx="9144000" cy="1655762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2024</a:t>
            </a:r>
            <a:r>
              <a:rPr kumimoji="1" lang="zh-CN" altLang="en-US" dirty="0">
                <a:solidFill>
                  <a:schemeClr val="bg1"/>
                </a:solidFill>
              </a:rPr>
              <a:t>年</a:t>
            </a:r>
            <a:r>
              <a:rPr kumimoji="1" lang="en-US" altLang="zh-CN" dirty="0">
                <a:solidFill>
                  <a:schemeClr val="bg1"/>
                </a:solidFill>
              </a:rPr>
              <a:t>10</a:t>
            </a:r>
            <a:r>
              <a:rPr kumimoji="1" lang="zh-CN" altLang="en-US" dirty="0">
                <a:solidFill>
                  <a:schemeClr val="bg1"/>
                </a:solidFill>
              </a:rPr>
              <a:t>月</a:t>
            </a:r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r>
              <a:rPr kumimoji="1" lang="zh-CN" altLang="en-US" dirty="0">
                <a:solidFill>
                  <a:schemeClr val="bg1"/>
                </a:solidFill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61432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3CAED-FC79-FFED-4E40-3AA1FC6A5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DD1F6C1-AD23-7EEB-48F6-CA7F9D022E84}"/>
              </a:ext>
            </a:extLst>
          </p:cNvPr>
          <p:cNvSpPr/>
          <p:nvPr/>
        </p:nvSpPr>
        <p:spPr>
          <a:xfrm>
            <a:off x="0" y="2530136"/>
            <a:ext cx="12192000" cy="979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C85C6B6-E593-CCC7-5512-337F454FB5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+mn-ea"/>
                <a:ea typeface="+mn-ea"/>
              </a:rPr>
              <a:t>课程说明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DCDFBC-4E5B-EFD2-7037-7700E8C3F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3720317"/>
            <a:ext cx="4572000" cy="1655762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kumimoji="1" lang="zh-CN" altLang="en-US" sz="2000" dirty="0"/>
              <a:t>教学活动</a:t>
            </a:r>
            <a:endParaRPr kumimoji="1" lang="en-US" altLang="zh-CN" sz="2000" dirty="0"/>
          </a:p>
          <a:p>
            <a:pPr marL="342900" indent="-342900" algn="l"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kumimoji="1" lang="zh-CN" altLang="en-US" sz="2000" dirty="0"/>
              <a:t>考评方式</a:t>
            </a:r>
            <a:endParaRPr kumimoji="1" lang="en-US" altLang="zh-CN" sz="2000" dirty="0"/>
          </a:p>
          <a:p>
            <a:pPr marL="342900" indent="-342900" algn="l"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kumimoji="1" lang="zh-CN" altLang="en-US" sz="2000" dirty="0"/>
              <a:t>参考文献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EEBDCC32-365E-3E7D-9BF3-C85368078FE0}"/>
              </a:ext>
            </a:extLst>
          </p:cNvPr>
          <p:cNvCxnSpPr/>
          <p:nvPr/>
        </p:nvCxnSpPr>
        <p:spPr>
          <a:xfrm>
            <a:off x="3509818" y="3509963"/>
            <a:ext cx="520007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图形 5" descr="哈维球 0% 纯色填充">
            <a:extLst>
              <a:ext uri="{FF2B5EF4-FFF2-40B4-BE49-F238E27FC236}">
                <a16:creationId xmlns:a16="http://schemas.microsoft.com/office/drawing/2014/main" id="{0E90DEF8-CC03-92A0-38C7-BBCFE373A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3436" y="2831090"/>
            <a:ext cx="678873" cy="67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5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3C1C1-0C2F-67A7-51E4-19ED32940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C9EBC3B4-5337-7A69-CC75-FA4DF39E3884}"/>
              </a:ext>
            </a:extLst>
          </p:cNvPr>
          <p:cNvCxnSpPr>
            <a:cxnSpLocks/>
          </p:cNvCxnSpPr>
          <p:nvPr/>
        </p:nvCxnSpPr>
        <p:spPr>
          <a:xfrm>
            <a:off x="102093" y="714234"/>
            <a:ext cx="119878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5A0B662-975A-55C9-767D-E16263700163}"/>
              </a:ext>
            </a:extLst>
          </p:cNvPr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528B471-E3EE-1BE8-E1C7-B0ED2026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36" y="166374"/>
            <a:ext cx="10712164" cy="547860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教学活动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6ADE5-C6D8-25CC-FD71-22449815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2"/>
            <a:ext cx="2743200" cy="365125"/>
          </a:xfrm>
        </p:spPr>
        <p:txBody>
          <a:bodyPr/>
          <a:lstStyle/>
          <a:p>
            <a:fld id="{E4C2CF94-821F-194A-BC37-ED2010A58F59}" type="datetime1">
              <a:rPr kumimoji="1" lang="zh-CN" altLang="en-US" smtClean="0">
                <a:solidFill>
                  <a:schemeClr val="bg1"/>
                </a:solidFill>
              </a:rPr>
              <a:t>2024/10/10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EB1236-1776-3F73-CBD2-07DE1D94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2024</a:t>
            </a:r>
            <a:r>
              <a:rPr kumimoji="1" lang="zh-CN" altLang="en-US" dirty="0">
                <a:solidFill>
                  <a:schemeClr val="bg1"/>
                </a:solidFill>
              </a:rPr>
              <a:t>秋，软件设计与体系结构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09A74B-9627-ABFD-5C3A-4744CB63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5074"/>
            <a:ext cx="2743200" cy="365125"/>
          </a:xfrm>
        </p:spPr>
        <p:txBody>
          <a:bodyPr/>
          <a:lstStyle/>
          <a:p>
            <a:fld id="{CE4DB412-8034-E14D-81D5-D45E190EBA3C}" type="slidenum">
              <a:rPr kumimoji="1" lang="zh-CN" altLang="en-US" smtClean="0">
                <a:solidFill>
                  <a:schemeClr val="bg1"/>
                </a:solidFill>
              </a:rPr>
              <a:t>5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 descr="徽标&#10;&#10;描述已自动生成">
            <a:extLst>
              <a:ext uri="{FF2B5EF4-FFF2-40B4-BE49-F238E27FC236}">
                <a16:creationId xmlns:a16="http://schemas.microsoft.com/office/drawing/2014/main" id="{382B8EE0-DF6E-310E-AA9B-361B3DD20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38199" cy="818771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6CAFAD7-6A98-A0CB-0266-3E94917F7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723426"/>
              </p:ext>
            </p:extLst>
          </p:nvPr>
        </p:nvGraphicFramePr>
        <p:xfrm>
          <a:off x="521418" y="778841"/>
          <a:ext cx="10952600" cy="5699957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2052951">
                  <a:extLst>
                    <a:ext uri="{9D8B030D-6E8A-4147-A177-3AD203B41FA5}">
                      <a16:colId xmlns:a16="http://schemas.microsoft.com/office/drawing/2014/main" val="3913155738"/>
                    </a:ext>
                  </a:extLst>
                </a:gridCol>
                <a:gridCol w="5313914">
                  <a:extLst>
                    <a:ext uri="{9D8B030D-6E8A-4147-A177-3AD203B41FA5}">
                      <a16:colId xmlns:a16="http://schemas.microsoft.com/office/drawing/2014/main" val="3120806034"/>
                    </a:ext>
                  </a:extLst>
                </a:gridCol>
                <a:gridCol w="3585735">
                  <a:extLst>
                    <a:ext uri="{9D8B030D-6E8A-4147-A177-3AD203B41FA5}">
                      <a16:colId xmlns:a16="http://schemas.microsoft.com/office/drawing/2014/main" val="1860818847"/>
                    </a:ext>
                  </a:extLst>
                </a:gridCol>
              </a:tblGrid>
              <a:tr h="2714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第一周</a:t>
                      </a: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软件和软件</a:t>
                      </a:r>
                      <a:r>
                        <a:rPr lang="zh-CN" altLang="en-US" sz="2000" kern="100" dirty="0">
                          <a:effectLst/>
                          <a:latin typeface="+mn-ea"/>
                          <a:ea typeface="+mn-ea"/>
                        </a:rPr>
                        <a:t>工程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00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任务</a:t>
                      </a:r>
                      <a:r>
                        <a:rPr lang="en-US" altLang="zh-CN" sz="2000" kern="100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zh-CN" sz="2000" kern="100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：需求构思及描述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altLang="en-US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2744710"/>
                  </a:ext>
                </a:extLst>
              </a:tr>
              <a:tr h="1350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kern="100" dirty="0">
                          <a:effectLst/>
                          <a:latin typeface="+mn-ea"/>
                          <a:ea typeface="+mn-ea"/>
                        </a:rPr>
                        <a:t>第二周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kern="100" dirty="0">
                          <a:effectLst/>
                          <a:latin typeface="+mn-ea"/>
                          <a:ea typeface="+mn-ea"/>
                        </a:rPr>
                        <a:t>软件过程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280793"/>
                  </a:ext>
                </a:extLst>
              </a:tr>
              <a:tr h="2714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第</a:t>
                      </a:r>
                      <a:r>
                        <a:rPr lang="zh-CN" altLang="en-US" sz="2000" b="1" kern="100" dirty="0">
                          <a:effectLst/>
                          <a:latin typeface="+mn-ea"/>
                          <a:ea typeface="+mn-ea"/>
                        </a:rPr>
                        <a:t>三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周</a:t>
                      </a: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项目计划与管理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00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任务</a:t>
                      </a:r>
                      <a:r>
                        <a:rPr lang="en-US" altLang="zh-CN" sz="2000" kern="100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2000" kern="100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：项目计划书</a:t>
                      </a:r>
                      <a:endParaRPr lang="en-US" altLang="zh-CN" sz="20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2734275"/>
                  </a:ext>
                </a:extLst>
              </a:tr>
              <a:tr h="2728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第</a:t>
                      </a:r>
                      <a:r>
                        <a:rPr lang="zh-CN" altLang="en-US" sz="2000" b="1" kern="100" dirty="0">
                          <a:effectLst/>
                          <a:latin typeface="+mn-ea"/>
                          <a:ea typeface="+mn-ea"/>
                        </a:rPr>
                        <a:t>四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周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kern="100" dirty="0">
                          <a:effectLst/>
                          <a:latin typeface="+mn-ea"/>
                          <a:ea typeface="+mn-ea"/>
                        </a:rPr>
                        <a:t>需求工程</a:t>
                      </a:r>
                      <a:endParaRPr lang="zh-CN" altLang="en-US" sz="20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活动</a:t>
                      </a:r>
                      <a:r>
                        <a:rPr lang="en-US" altLang="zh-CN" sz="20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20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：立项</a:t>
                      </a:r>
                      <a:endParaRPr lang="zh-CN" altLang="zh-CN" sz="2000" b="1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1249896"/>
                  </a:ext>
                </a:extLst>
              </a:tr>
              <a:tr h="2714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第</a:t>
                      </a:r>
                      <a:r>
                        <a:rPr lang="zh-CN" altLang="en-US" sz="2000" b="1" kern="100" dirty="0">
                          <a:effectLst/>
                          <a:latin typeface="+mn-ea"/>
                          <a:ea typeface="+mn-ea"/>
                        </a:rPr>
                        <a:t>五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周</a:t>
                      </a: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需求分析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00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任务</a:t>
                      </a:r>
                      <a:r>
                        <a:rPr lang="en-US" altLang="zh-CN" sz="2000" kern="100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2000" kern="100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：需求规格说明书</a:t>
                      </a:r>
                      <a:endParaRPr lang="en-US" altLang="zh-CN" sz="20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7658889"/>
                  </a:ext>
                </a:extLst>
              </a:tr>
              <a:tr h="1350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kern="100" dirty="0">
                          <a:effectLst/>
                          <a:latin typeface="+mn-ea"/>
                          <a:ea typeface="+mn-ea"/>
                        </a:rPr>
                        <a:t>第六周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2000" kern="100" dirty="0">
                          <a:effectLst/>
                          <a:latin typeface="+mn-ea"/>
                          <a:ea typeface="+mn-ea"/>
                        </a:rPr>
                        <a:t>软件设计</a:t>
                      </a:r>
                      <a:endParaRPr lang="zh-CN" alt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活动</a:t>
                      </a:r>
                      <a:r>
                        <a:rPr lang="en-US" altLang="zh-CN" sz="20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20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：需求评审</a:t>
                      </a: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9374799"/>
                  </a:ext>
                </a:extLst>
              </a:tr>
              <a:tr h="1350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第</a:t>
                      </a:r>
                      <a:r>
                        <a:rPr lang="zh-CN" altLang="en-US" sz="2000" b="1" kern="100" dirty="0">
                          <a:effectLst/>
                          <a:latin typeface="+mn-ea"/>
                          <a:ea typeface="+mn-ea"/>
                        </a:rPr>
                        <a:t>七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周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kern="100" dirty="0">
                          <a:effectLst/>
                          <a:latin typeface="+mn-ea"/>
                          <a:ea typeface="+mn-ea"/>
                        </a:rPr>
                        <a:t>体系结构与组件设计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8958855"/>
                  </a:ext>
                </a:extLst>
              </a:tr>
              <a:tr h="2714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第</a:t>
                      </a:r>
                      <a:r>
                        <a:rPr lang="zh-CN" altLang="en-US" sz="2000" b="1" kern="100" dirty="0">
                          <a:effectLst/>
                          <a:latin typeface="+mn-ea"/>
                          <a:ea typeface="+mn-ea"/>
                        </a:rPr>
                        <a:t>八</a:t>
                      </a: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周</a:t>
                      </a: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2000" kern="100" dirty="0">
                          <a:effectLst/>
                          <a:latin typeface="+mn-ea"/>
                          <a:ea typeface="+mn-ea"/>
                        </a:rPr>
                        <a:t>用户交互与移动设计</a:t>
                      </a:r>
                      <a:endParaRPr lang="zh-CN" alt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00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任务</a:t>
                      </a:r>
                      <a:r>
                        <a:rPr lang="en-US" altLang="zh-CN" sz="2000" kern="100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2000" kern="100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：软件设计规格说明书</a:t>
                      </a:r>
                      <a:endParaRPr lang="en-US" altLang="zh-CN" sz="20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6775670"/>
                  </a:ext>
                </a:extLst>
              </a:tr>
              <a:tr h="258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第十周</a:t>
                      </a: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模块设计与代码编写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  </a:t>
                      </a:r>
                      <a:endParaRPr lang="zh-CN" altLang="en-US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9151794"/>
                  </a:ext>
                </a:extLst>
              </a:tr>
              <a:tr h="2714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第十一周</a:t>
                      </a: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评审与测试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00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任务</a:t>
                      </a:r>
                      <a:r>
                        <a:rPr lang="en-US" altLang="zh-CN" sz="2000" kern="100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2000" kern="100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：测试计划与测试用例</a:t>
                      </a:r>
                      <a:endParaRPr lang="en-US" altLang="zh-CN" sz="2000" kern="100" dirty="0">
                        <a:solidFill>
                          <a:schemeClr val="accent2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活动</a:t>
                      </a:r>
                      <a:r>
                        <a:rPr lang="en-US" altLang="zh-CN" sz="20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20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：原型系统评审</a:t>
                      </a: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951320"/>
                  </a:ext>
                </a:extLst>
              </a:tr>
              <a:tr h="1350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第十二周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测试技术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1690574"/>
                  </a:ext>
                </a:extLst>
              </a:tr>
              <a:tr h="1350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第十三周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雨伞活动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7231861"/>
                  </a:ext>
                </a:extLst>
              </a:tr>
              <a:tr h="1364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</a:rPr>
                        <a:t>第十四周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未竟之事</a:t>
                      </a: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活动</a:t>
                      </a:r>
                      <a:r>
                        <a:rPr lang="en-US" altLang="zh-CN" sz="20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20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：项目展示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844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27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818B2-6852-0DF8-2A6B-2BAFAC440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47941BC9-0111-45FC-459F-DC20ABF34769}"/>
              </a:ext>
            </a:extLst>
          </p:cNvPr>
          <p:cNvCxnSpPr>
            <a:cxnSpLocks/>
          </p:cNvCxnSpPr>
          <p:nvPr/>
        </p:nvCxnSpPr>
        <p:spPr>
          <a:xfrm>
            <a:off x="102093" y="714234"/>
            <a:ext cx="119878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204D1E6-A39D-F211-DAA2-8FD6ECD54320}"/>
              </a:ext>
            </a:extLst>
          </p:cNvPr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85CE34D-CC13-6992-0740-D6DAF7AA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36" y="166374"/>
            <a:ext cx="10712164" cy="547860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考评方式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BEAA89-1809-EC0F-9CC3-D1F79897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2"/>
            <a:ext cx="2743200" cy="365125"/>
          </a:xfrm>
        </p:spPr>
        <p:txBody>
          <a:bodyPr/>
          <a:lstStyle/>
          <a:p>
            <a:fld id="{E4C2CF94-821F-194A-BC37-ED2010A58F59}" type="datetime1">
              <a:rPr kumimoji="1" lang="zh-CN" altLang="en-US" smtClean="0">
                <a:solidFill>
                  <a:schemeClr val="bg1"/>
                </a:solidFill>
              </a:rPr>
              <a:t>2024/10/10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BFE9EA-5D7D-E6BB-59AD-16223A42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2024</a:t>
            </a:r>
            <a:r>
              <a:rPr kumimoji="1" lang="zh-CN" altLang="en-US" dirty="0">
                <a:solidFill>
                  <a:schemeClr val="bg1"/>
                </a:solidFill>
              </a:rPr>
              <a:t>秋，软件设计与体系结构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7FBFDF-1397-C7B4-21F8-47653857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5074"/>
            <a:ext cx="2743200" cy="365125"/>
          </a:xfrm>
        </p:spPr>
        <p:txBody>
          <a:bodyPr/>
          <a:lstStyle/>
          <a:p>
            <a:fld id="{CE4DB412-8034-E14D-81D5-D45E190EBA3C}" type="slidenum">
              <a:rPr kumimoji="1" lang="zh-CN" altLang="en-US" smtClean="0">
                <a:solidFill>
                  <a:schemeClr val="bg1"/>
                </a:solidFill>
              </a:rPr>
              <a:t>6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 descr="徽标&#10;&#10;描述已自动生成">
            <a:extLst>
              <a:ext uri="{FF2B5EF4-FFF2-40B4-BE49-F238E27FC236}">
                <a16:creationId xmlns:a16="http://schemas.microsoft.com/office/drawing/2014/main" id="{AD741261-AD08-5982-0094-7271EA09F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38199" cy="8187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EDF1AB7-D2AC-C200-B20B-CA277E38DB23}"/>
              </a:ext>
            </a:extLst>
          </p:cNvPr>
          <p:cNvSpPr txBox="1"/>
          <p:nvPr/>
        </p:nvSpPr>
        <p:spPr>
          <a:xfrm>
            <a:off x="641636" y="1262094"/>
            <a:ext cx="107121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</a:rPr>
              <a:t>软件工程实践：</a:t>
            </a:r>
            <a:r>
              <a:rPr kumimoji="1" lang="en-US" altLang="zh-CN" sz="2400" dirty="0"/>
              <a:t>40</a:t>
            </a:r>
            <a:r>
              <a:rPr kumimoji="1" lang="zh-CN" altLang="en-US" sz="2400" dirty="0"/>
              <a:t>分，包含如下活动：</a:t>
            </a:r>
            <a:endParaRPr kumimoji="1" lang="en-US" altLang="zh-CN" sz="2400" dirty="0"/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400" dirty="0"/>
              <a:t>小组讨论表现：</a:t>
            </a:r>
            <a:r>
              <a:rPr kumimoji="1" lang="en-US" altLang="zh-CN" sz="2400" dirty="0"/>
              <a:t>5</a:t>
            </a:r>
            <a:r>
              <a:rPr kumimoji="1" lang="zh-CN" altLang="en-US" sz="2400" dirty="0"/>
              <a:t>分</a:t>
            </a:r>
            <a:endParaRPr kumimoji="1" lang="en-US" altLang="zh-CN" sz="2400" dirty="0"/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400" dirty="0"/>
              <a:t>立项：</a:t>
            </a:r>
            <a:r>
              <a:rPr kumimoji="1" lang="en-US" altLang="zh-CN" sz="2400" dirty="0"/>
              <a:t>5</a:t>
            </a:r>
            <a:r>
              <a:rPr kumimoji="1" lang="zh-CN" altLang="en-US" sz="2400" dirty="0"/>
              <a:t>分</a:t>
            </a:r>
            <a:endParaRPr kumimoji="1" lang="en-US" altLang="zh-CN" sz="2400" dirty="0"/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400" dirty="0"/>
              <a:t>需求评审：</a:t>
            </a:r>
            <a:r>
              <a:rPr kumimoji="1" lang="en-US" altLang="zh-CN" sz="2400" dirty="0"/>
              <a:t>10</a:t>
            </a:r>
            <a:r>
              <a:rPr kumimoji="1" lang="zh-CN" altLang="en-US" sz="2400" dirty="0"/>
              <a:t>分</a:t>
            </a:r>
            <a:endParaRPr kumimoji="1" lang="en-US" altLang="zh-CN" sz="2400" dirty="0"/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400" dirty="0"/>
              <a:t>原型系统评审：</a:t>
            </a:r>
            <a:r>
              <a:rPr kumimoji="1" lang="en-US" altLang="zh-CN" sz="2400" dirty="0"/>
              <a:t>10</a:t>
            </a:r>
            <a:r>
              <a:rPr kumimoji="1" lang="zh-CN" altLang="en-US" sz="2400" dirty="0"/>
              <a:t>分</a:t>
            </a:r>
            <a:endParaRPr kumimoji="1" lang="en-US" altLang="zh-CN" sz="2400" dirty="0"/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400" dirty="0"/>
              <a:t>项目演示：</a:t>
            </a:r>
            <a:r>
              <a:rPr kumimoji="1" lang="en-US" altLang="zh-CN" sz="2400" dirty="0"/>
              <a:t>10</a:t>
            </a:r>
            <a:r>
              <a:rPr kumimoji="1" lang="zh-CN" altLang="en-US" sz="2400" dirty="0"/>
              <a:t>分</a:t>
            </a:r>
            <a:endParaRPr kumimoji="1" lang="en-US" altLang="zh-CN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E7EAE9-C4E1-79DC-2936-456CEDFD2D87}"/>
              </a:ext>
            </a:extLst>
          </p:cNvPr>
          <p:cNvSpPr txBox="1"/>
          <p:nvPr/>
        </p:nvSpPr>
        <p:spPr>
          <a:xfrm>
            <a:off x="641636" y="3949000"/>
            <a:ext cx="1071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</a:rPr>
              <a:t>期末考试：</a:t>
            </a:r>
            <a:r>
              <a:rPr kumimoji="1" lang="zh-CN" altLang="en-US" sz="2400" dirty="0"/>
              <a:t>卷面</a:t>
            </a:r>
            <a:r>
              <a:rPr kumimoji="1" lang="en-US" altLang="zh-CN" sz="2400" dirty="0"/>
              <a:t>100</a:t>
            </a:r>
            <a:r>
              <a:rPr kumimoji="1" lang="zh-CN" altLang="en-US" sz="2400" dirty="0"/>
              <a:t>分，折算成</a:t>
            </a:r>
            <a:r>
              <a:rPr kumimoji="1" lang="en-US" altLang="zh-CN" sz="2400" dirty="0"/>
              <a:t>60</a:t>
            </a:r>
            <a:r>
              <a:rPr kumimoji="1" lang="zh-CN" altLang="en-US" sz="2400" dirty="0"/>
              <a:t>分。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3790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C87A2-342D-32B9-AD79-C221D31A0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E63DF77B-93EE-675A-54B2-2769AF6907A9}"/>
              </a:ext>
            </a:extLst>
          </p:cNvPr>
          <p:cNvCxnSpPr>
            <a:cxnSpLocks/>
          </p:cNvCxnSpPr>
          <p:nvPr/>
        </p:nvCxnSpPr>
        <p:spPr>
          <a:xfrm>
            <a:off x="102093" y="714234"/>
            <a:ext cx="119878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7047EDF-9B57-2601-BBB0-EA6FEF7DED6B}"/>
              </a:ext>
            </a:extLst>
          </p:cNvPr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23A8590-FC94-16D7-DA0B-9A1C676EF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36" y="166374"/>
            <a:ext cx="10712164" cy="547860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参考文献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DA704-50B3-FBD7-DDAC-E74C022B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2"/>
            <a:ext cx="2743200" cy="365125"/>
          </a:xfrm>
        </p:spPr>
        <p:txBody>
          <a:bodyPr/>
          <a:lstStyle/>
          <a:p>
            <a:fld id="{E4C2CF94-821F-194A-BC37-ED2010A58F59}" type="datetime1">
              <a:rPr kumimoji="1" lang="zh-CN" altLang="en-US" smtClean="0">
                <a:solidFill>
                  <a:schemeClr val="bg1"/>
                </a:solidFill>
              </a:rPr>
              <a:t>2024/10/10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0FACA-DFC7-12BF-12D1-C132FC81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2024</a:t>
            </a:r>
            <a:r>
              <a:rPr kumimoji="1" lang="zh-CN" altLang="en-US" dirty="0">
                <a:solidFill>
                  <a:schemeClr val="bg1"/>
                </a:solidFill>
              </a:rPr>
              <a:t>秋，软件设计与体系结构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AD0D4D-1878-86DF-F442-24FFB1CD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5074"/>
            <a:ext cx="2743200" cy="365125"/>
          </a:xfrm>
        </p:spPr>
        <p:txBody>
          <a:bodyPr/>
          <a:lstStyle/>
          <a:p>
            <a:fld id="{CE4DB412-8034-E14D-81D5-D45E190EBA3C}" type="slidenum">
              <a:rPr kumimoji="1" lang="zh-CN" altLang="en-US" smtClean="0">
                <a:solidFill>
                  <a:schemeClr val="bg1"/>
                </a:solidFill>
              </a:rPr>
              <a:t>7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 descr="徽标&#10;&#10;描述已自动生成">
            <a:extLst>
              <a:ext uri="{FF2B5EF4-FFF2-40B4-BE49-F238E27FC236}">
                <a16:creationId xmlns:a16="http://schemas.microsoft.com/office/drawing/2014/main" id="{899E3699-AD69-B33E-A485-A80232DE5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38199" cy="8187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353BA9A-8D51-40C0-DCB7-DB4DB33C05C3}"/>
              </a:ext>
            </a:extLst>
          </p:cNvPr>
          <p:cNvSpPr txBox="1"/>
          <p:nvPr/>
        </p:nvSpPr>
        <p:spPr>
          <a:xfrm>
            <a:off x="641636" y="1262094"/>
            <a:ext cx="10712164" cy="4290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</a:rPr>
              <a:t>主教材：软件工程（第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4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版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·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修订版），弗里格等著，杨卫东译</a:t>
            </a:r>
            <a:endParaRPr kumimoji="1" lang="en-US" altLang="zh-CN" sz="24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C00000"/>
                </a:solidFill>
              </a:rPr>
              <a:t>副教材：软件工程：实践者的研究方法（第</a:t>
            </a:r>
            <a:r>
              <a:rPr kumimoji="1" lang="en-US" altLang="zh-CN" sz="2000" b="1" dirty="0">
                <a:solidFill>
                  <a:srgbClr val="C00000"/>
                </a:solidFill>
              </a:rPr>
              <a:t>9</a:t>
            </a:r>
            <a:r>
              <a:rPr kumimoji="1" lang="zh-CN" altLang="en-US" sz="2000" b="1" dirty="0">
                <a:solidFill>
                  <a:srgbClr val="C00000"/>
                </a:solidFill>
              </a:rPr>
              <a:t>版）</a:t>
            </a:r>
            <a:endParaRPr kumimoji="1" lang="en-US" altLang="zh-CN" sz="20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参考教材：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软件工程与实践（第</a:t>
            </a:r>
            <a:r>
              <a:rPr kumimoji="1" lang="en-US" altLang="zh-CN" sz="2000" dirty="0"/>
              <a:t>4</a:t>
            </a:r>
            <a:r>
              <a:rPr kumimoji="1" lang="zh-CN" altLang="en-US" sz="2000" dirty="0"/>
              <a:t>版），贾铁军等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软件工程</a:t>
            </a:r>
            <a:r>
              <a:rPr kumimoji="1" lang="en-US" altLang="zh-CN" sz="2000" dirty="0"/>
              <a:t>——</a:t>
            </a:r>
            <a:r>
              <a:rPr kumimoji="1" lang="zh-CN" altLang="en-US" sz="2000" dirty="0"/>
              <a:t>理论与实践，吕云翔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软件工程，杜文峰</a:t>
            </a:r>
            <a:endParaRPr kumimoji="1" lang="en-US" altLang="zh-CN" sz="2000" dirty="0"/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kumimoji="1" lang="zh-CN" altLang="en-US" sz="2000" dirty="0"/>
              <a:t>在线资源：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B</a:t>
            </a:r>
            <a:r>
              <a:rPr kumimoji="1" lang="zh-CN" altLang="en-US" sz="2000" dirty="0"/>
              <a:t>站：</a:t>
            </a:r>
            <a:r>
              <a:rPr lang="zh-CN" altLang="en-US" sz="2000" b="0" i="0" dirty="0">
                <a:effectLst/>
                <a:latin typeface="PingFang SC"/>
              </a:rPr>
              <a:t>浙江大学，软件工程，陈越（全</a:t>
            </a:r>
            <a:r>
              <a:rPr lang="en-US" altLang="zh-CN" sz="2000" b="0" i="0" dirty="0">
                <a:effectLst/>
                <a:latin typeface="PingFang SC"/>
              </a:rPr>
              <a:t>33</a:t>
            </a:r>
            <a:r>
              <a:rPr lang="zh-CN" altLang="en-US" sz="2000" b="0" i="0" dirty="0">
                <a:effectLst/>
                <a:latin typeface="PingFang SC"/>
              </a:rPr>
              <a:t>讲）</a:t>
            </a:r>
            <a:endParaRPr lang="en-US" altLang="zh-CN" sz="2000" b="0" i="0" dirty="0">
              <a:effectLst/>
              <a:latin typeface="PingFang SC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PingFang SC"/>
              </a:rPr>
              <a:t>学堂在线：清华大学，软件工程，刘强</a:t>
            </a:r>
            <a:endParaRPr lang="zh-CN" altLang="en-US" sz="2000" b="0" i="0" dirty="0">
              <a:effectLst/>
              <a:latin typeface="PingFang SC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F51BE5-1626-C5A9-CD7E-C48D1791E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679" y="3103537"/>
            <a:ext cx="2476064" cy="33423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E1CCBAE-0B86-6532-2370-317E6665E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349" y="2305056"/>
            <a:ext cx="3168773" cy="417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9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2F6E7-D5CB-A288-ABF7-BB62EFE8B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70D870D-1F3E-7E3D-C5F0-7DDD41DA2517}"/>
              </a:ext>
            </a:extLst>
          </p:cNvPr>
          <p:cNvSpPr/>
          <p:nvPr/>
        </p:nvSpPr>
        <p:spPr>
          <a:xfrm>
            <a:off x="0" y="2530136"/>
            <a:ext cx="12192000" cy="979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679B3BE-0F11-7F40-35F7-F003638F0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+mn-ea"/>
                <a:ea typeface="+mn-ea"/>
              </a:rPr>
              <a:t>第二周活动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DBCD72-90AD-9AC3-2370-620145C41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3720317"/>
            <a:ext cx="4572000" cy="1655762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kumimoji="1" lang="zh-CN" altLang="en-US" sz="2000" dirty="0"/>
              <a:t>课前动作</a:t>
            </a:r>
            <a:endParaRPr kumimoji="1" lang="en-US" altLang="zh-CN" sz="2000" dirty="0"/>
          </a:p>
          <a:p>
            <a:pPr marL="342900" indent="-342900" algn="l">
              <a:lnSpc>
                <a:spcPct val="1000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kumimoji="1" lang="zh-CN" altLang="en-US" sz="2000" dirty="0"/>
              <a:t>课中动作</a:t>
            </a:r>
            <a:endParaRPr kumimoji="1" lang="en-US" altLang="zh-CN" sz="2000" dirty="0"/>
          </a:p>
          <a:p>
            <a:pPr marL="342900" indent="-342900" algn="l">
              <a:lnSpc>
                <a:spcPct val="1000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kumimoji="1" lang="zh-CN" altLang="en-US" sz="2000" dirty="0"/>
              <a:t>课后动作</a:t>
            </a:r>
            <a:endParaRPr kumimoji="1" lang="en-US" altLang="zh-CN" sz="2000" dirty="0"/>
          </a:p>
          <a:p>
            <a:pPr marL="342900" indent="-342900" algn="l">
              <a:lnSpc>
                <a:spcPct val="1000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kumimoji="1" lang="zh-CN" altLang="en-US" sz="2000" dirty="0"/>
              <a:t>交付物与时间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F3FF345A-F6FA-AC7C-C37E-4598234CAD24}"/>
              </a:ext>
            </a:extLst>
          </p:cNvPr>
          <p:cNvCxnSpPr/>
          <p:nvPr/>
        </p:nvCxnSpPr>
        <p:spPr>
          <a:xfrm>
            <a:off x="3509818" y="3509963"/>
            <a:ext cx="52000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图形 5" descr="哈维球 0% 纯色填充">
            <a:extLst>
              <a:ext uri="{FF2B5EF4-FFF2-40B4-BE49-F238E27FC236}">
                <a16:creationId xmlns:a16="http://schemas.microsoft.com/office/drawing/2014/main" id="{E65FAF28-B9BA-5FC9-63BB-49D266477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3739" y="2831090"/>
            <a:ext cx="678873" cy="67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8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205C5-10F2-C1DF-585E-1DA7FE24C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ACA42B31-7F56-CAEC-5E5D-DCD229AC7CE1}"/>
              </a:ext>
            </a:extLst>
          </p:cNvPr>
          <p:cNvCxnSpPr>
            <a:cxnSpLocks/>
          </p:cNvCxnSpPr>
          <p:nvPr/>
        </p:nvCxnSpPr>
        <p:spPr>
          <a:xfrm>
            <a:off x="102093" y="714234"/>
            <a:ext cx="11987814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A2EA5B9D-B1EC-7F52-0540-57A181B6EBAD}"/>
              </a:ext>
            </a:extLst>
          </p:cNvPr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905052E-A1D1-61FC-FA28-66C21D67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36" y="166374"/>
            <a:ext cx="10712164" cy="547860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课前动作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0CEF01-47CA-097B-E66C-E7E4F1CD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2"/>
            <a:ext cx="2743200" cy="365125"/>
          </a:xfrm>
        </p:spPr>
        <p:txBody>
          <a:bodyPr/>
          <a:lstStyle/>
          <a:p>
            <a:fld id="{E4C2CF94-821F-194A-BC37-ED2010A58F59}" type="datetime1">
              <a:rPr kumimoji="1" lang="zh-CN" altLang="en-US" smtClean="0">
                <a:solidFill>
                  <a:schemeClr val="bg1"/>
                </a:solidFill>
              </a:rPr>
              <a:t>2024/10/10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30002C-0DE3-9368-04EF-96F907E1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2024</a:t>
            </a:r>
            <a:r>
              <a:rPr kumimoji="1" lang="zh-CN" altLang="en-US" dirty="0">
                <a:solidFill>
                  <a:schemeClr val="bg1"/>
                </a:solidFill>
              </a:rPr>
              <a:t>秋，软件设计与体系结构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0EB593-2D17-7865-D6AB-12580CE0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5074"/>
            <a:ext cx="2743200" cy="365125"/>
          </a:xfrm>
        </p:spPr>
        <p:txBody>
          <a:bodyPr/>
          <a:lstStyle/>
          <a:p>
            <a:fld id="{CE4DB412-8034-E14D-81D5-D45E190EBA3C}" type="slidenum">
              <a:rPr kumimoji="1" lang="zh-CN" altLang="en-US" smtClean="0">
                <a:solidFill>
                  <a:schemeClr val="bg1"/>
                </a:solidFill>
              </a:rPr>
              <a:t>9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 descr="徽标&#10;&#10;描述已自动生成">
            <a:extLst>
              <a:ext uri="{FF2B5EF4-FFF2-40B4-BE49-F238E27FC236}">
                <a16:creationId xmlns:a16="http://schemas.microsoft.com/office/drawing/2014/main" id="{23C135AF-D585-1BBA-6420-3A15F683D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38199" cy="8187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EF0D774-6C61-E1CC-09B1-4C47EB9BC900}"/>
              </a:ext>
            </a:extLst>
          </p:cNvPr>
          <p:cNvSpPr txBox="1"/>
          <p:nvPr/>
        </p:nvSpPr>
        <p:spPr>
          <a:xfrm>
            <a:off x="641636" y="1262094"/>
            <a:ext cx="10712164" cy="233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动作</a:t>
            </a: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：分组</a:t>
            </a:r>
            <a:endParaRPr kumimoji="1"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一共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组（平均每组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人）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要求每组至少有一名不同性别的同学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建议技术大神不要扎堆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5CE8E9D-85F8-CA30-A5CC-1AC680AF3D14}"/>
              </a:ext>
            </a:extLst>
          </p:cNvPr>
          <p:cNvSpPr txBox="1"/>
          <p:nvPr/>
        </p:nvSpPr>
        <p:spPr>
          <a:xfrm>
            <a:off x="641636" y="3715961"/>
            <a:ext cx="10712164" cy="177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动作</a:t>
            </a: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：团队初始化与需求描述</a:t>
            </a:r>
            <a:endParaRPr kumimoji="1"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设计团队宣传材料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第一轮选题，若自选的话，需做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PPT</a:t>
            </a: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进行答辩</a:t>
            </a:r>
          </a:p>
        </p:txBody>
      </p:sp>
    </p:spTree>
    <p:extLst>
      <p:ext uri="{BB962C8B-B14F-4D97-AF65-F5344CB8AC3E}">
        <p14:creationId xmlns:p14="http://schemas.microsoft.com/office/powerpoint/2010/main" val="19204901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1723</Words>
  <Application>Microsoft Macintosh PowerPoint</Application>
  <PresentationFormat>宽屏</PresentationFormat>
  <Paragraphs>262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Microsoft YaHei</vt:lpstr>
      <vt:lpstr>PingFang SC</vt:lpstr>
      <vt:lpstr>Arial</vt:lpstr>
      <vt:lpstr>Consolas</vt:lpstr>
      <vt:lpstr>Verdana</vt:lpstr>
      <vt:lpstr>Wingdings</vt:lpstr>
      <vt:lpstr>1_Office 主题​​</vt:lpstr>
      <vt:lpstr>软件设计和体系结构</vt:lpstr>
      <vt:lpstr>软件立项</vt:lpstr>
      <vt:lpstr>软件需求评审会</vt:lpstr>
      <vt:lpstr>课程说明</vt:lpstr>
      <vt:lpstr>教学活动</vt:lpstr>
      <vt:lpstr>考评方式</vt:lpstr>
      <vt:lpstr>参考文献</vt:lpstr>
      <vt:lpstr>第二周活动</vt:lpstr>
      <vt:lpstr>课前动作</vt:lpstr>
      <vt:lpstr>课中动作</vt:lpstr>
      <vt:lpstr>课后动作</vt:lpstr>
      <vt:lpstr>约束</vt:lpstr>
      <vt:lpstr>第三周活动</vt:lpstr>
      <vt:lpstr>课前动作</vt:lpstr>
      <vt:lpstr>课中动作</vt:lpstr>
      <vt:lpstr>课后动作</vt:lpstr>
      <vt:lpstr>约束</vt:lpstr>
      <vt:lpstr>第四周活动</vt:lpstr>
      <vt:lpstr>课前动作</vt:lpstr>
      <vt:lpstr>课中动作</vt:lpstr>
      <vt:lpstr>课后动作</vt:lpstr>
      <vt:lpstr>课后动作</vt:lpstr>
      <vt:lpstr>课后动作</vt:lpstr>
      <vt:lpstr>约束</vt:lpstr>
      <vt:lpstr>第五周活动</vt:lpstr>
      <vt:lpstr>课前动作</vt:lpstr>
      <vt:lpstr>课中动作</vt:lpstr>
      <vt:lpstr>课后动作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晓川 王</dc:creator>
  <cp:lastModifiedBy>晓川 王</cp:lastModifiedBy>
  <cp:revision>1</cp:revision>
  <dcterms:created xsi:type="dcterms:W3CDTF">2024-09-05T01:51:21Z</dcterms:created>
  <dcterms:modified xsi:type="dcterms:W3CDTF">2024-10-10T04:24:06Z</dcterms:modified>
</cp:coreProperties>
</file>