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6"/>
  </p:notesMasterIdLst>
  <p:sldIdLst>
    <p:sldId id="256" r:id="rId4"/>
    <p:sldId id="269" r:id="rId5"/>
    <p:sldId id="353" r:id="rId7"/>
    <p:sldId id="306" r:id="rId8"/>
    <p:sldId id="307" r:id="rId9"/>
    <p:sldId id="308" r:id="rId10"/>
    <p:sldId id="309" r:id="rId11"/>
    <p:sldId id="310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0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5" r:id="rId33"/>
    <p:sldId id="296" r:id="rId34"/>
    <p:sldId id="297" r:id="rId35"/>
    <p:sldId id="298" r:id="rId36"/>
    <p:sldId id="300" r:id="rId37"/>
    <p:sldId id="301" r:id="rId38"/>
    <p:sldId id="302" r:id="rId39"/>
    <p:sldId id="303" r:id="rId40"/>
    <p:sldId id="304" r:id="rId41"/>
    <p:sldId id="321" r:id="rId42"/>
    <p:sldId id="322" r:id="rId43"/>
    <p:sldId id="323" r:id="rId44"/>
    <p:sldId id="324" r:id="rId45"/>
    <p:sldId id="325" r:id="rId46"/>
    <p:sldId id="326" r:id="rId47"/>
    <p:sldId id="279" r:id="rId48"/>
    <p:sldId id="312" r:id="rId49"/>
    <p:sldId id="313" r:id="rId50"/>
    <p:sldId id="315" r:id="rId51"/>
    <p:sldId id="319" r:id="rId52"/>
    <p:sldId id="314" r:id="rId53"/>
    <p:sldId id="320" r:id="rId5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占位符 18432"/>
          <p:cNvSpPr txBox="1"/>
          <p:nvPr>
            <p:ph type="title"/>
          </p:nvPr>
        </p:nvSpPr>
        <p:spPr>
          <a:xfrm>
            <a:off x="1841500" y="698500"/>
            <a:ext cx="9122410" cy="8121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4" name="内容占位符 18433"/>
          <p:cNvSpPr txBox="1"/>
          <p:nvPr>
            <p:ph/>
          </p:nvPr>
        </p:nvSpPr>
        <p:spPr>
          <a:xfrm>
            <a:off x="1029335" y="1716405"/>
            <a:ext cx="9935210" cy="45250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页脚占位符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幻灯片编号占位符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/Users/youran/AppData/Roaming/JisuOffice/ETemp/3880_14038024/fImage65007529741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570" y="223520"/>
            <a:ext cx="2173605" cy="1224280"/>
          </a:xfrm>
          <a:prstGeom prst="rect">
            <a:avLst/>
          </a:prstGeom>
          <a:noFill/>
        </p:spPr>
      </p:pic>
      <p:pic>
        <p:nvPicPr>
          <p:cNvPr id="10" name="图片 9" descr="C:/Users/youran/AppData/Roaming/JisuOffice/ETemp/3880_14038024/fImage7087632988467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60460" y="4855210"/>
            <a:ext cx="3437890" cy="200787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baike.baidu.com/item/XML" TargetMode="External"/><Relationship Id="rId1" Type="http://schemas.openxmlformats.org/officeDocument/2006/relationships/hyperlink" Target="https://baike.baidu.com/item/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maxiang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" y="-6985"/>
            <a:ext cx="12217400" cy="68732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1485900" y="2078355"/>
            <a:ext cx="7303770" cy="4606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教学大纲：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795" y="2958465"/>
            <a:ext cx="11283315" cy="290957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·HTML基础及HTML实战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·标签和标签属性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·元素及元素分类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·网页基本结构解析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·标签语义化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9325" y="1363345"/>
            <a:ext cx="7087870" cy="526478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·CSS基础及CSS实战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·CSS引入方式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·CSS选择器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·权重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·CSS属性继承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·background属性的使用技巧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·雪碧图的使用技巧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·常见的兼容性处理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4010" y="1363345"/>
            <a:ext cx="10267950" cy="526796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·CSS盒子模型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·盒子模型的值 =&gt; 利用border实现三角行效果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·盒子模型的计算公式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·盒子模型的兼容问题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·浮动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·浮动的原理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·浮动产生的影响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·清除浮动的几种方式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590" y="1357630"/>
            <a:ext cx="11377295" cy="36760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·定位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·绝对定位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·相对定位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·固定定位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·层级关系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8545" y="1531620"/>
            <a:ext cx="11377930" cy="489077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教学大纲：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·动画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·transition 过渡动画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·animation 简易动画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·雪碧图动画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·开关门动画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·人物场景动画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	· ......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615" y="943610"/>
            <a:ext cx="11377930" cy="185547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·主要用到的工具：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4950" y="2653030"/>
            <a:ext cx="1149350" cy="1096645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3870" y="2705100"/>
            <a:ext cx="930275" cy="968375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2925" y="2717165"/>
            <a:ext cx="1153160" cy="944880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1066800" y="4881245"/>
            <a:ext cx="10068560" cy="160083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·webstrom: http://www.jetbrains.com/webstorm/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·photoshop: http://www.adobe.com/cn/products/cs6/photoshop.html/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·马克飞象: https://maxiang.io/</a:t>
            </a: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·印象笔记: https://www.yinxiang.com/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590" y="1344295"/>
            <a:ext cx="11377295" cy="12477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0" name="图片 9" descr="C:/Users/youran/AppData/Roaming/JisuOffice/ETemp/11024_7024568/fImage89833164572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4375" y="1365250"/>
            <a:ext cx="9451340" cy="1212850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738505" y="2716530"/>
            <a:ext cx="11458575" cy="384873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228600" indent="-228600" algn="l" defTabSz="914400" eaLnBrk="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常用浏览器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·谷歌浏览器(chrome):Webkit内核(v8引擎)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·火狐浏览器(firefox):Gecko内核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·IE浏览器:Trident内核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·欧朋浏览器(opera):Presto内核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safari、大部分国产浏览器(360、搜狗、QQ、UC、猎豹、百度...)、安卓和IOS大部分手机浏览器...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9775" y="1802130"/>
            <a:ext cx="11457940" cy="458216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/>
              <a:buChar char="•"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各大公司面试题解析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·利用border实现三角行效果(不允许使用图片)?(百度)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·一个元素如何在另一个元素中始终水平垂直居中?(凤凰网)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·如何让元素消失在视野中,发挥想象力?(腾讯网)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·多个元素在一行显示的方法?(搜狐网)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·三栏布局,左定右定中间自适应的实现方法?(网易)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·行内元素和块状元素分别有什么，区别是什么？（乐视网）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	· ......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68575" y="2811145"/>
            <a:ext cx="7450455" cy="132905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webstorm的安装和使用</a:t>
            </a:r>
            <a:b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8550" y="1396365"/>
            <a:ext cx="11440795" cy="166243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·webstrom 的安装和使用：</a:t>
            </a:r>
            <a:r>
              <a:rPr lang="en-US" altLang="ko-KR" sz="1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https://jingyan.baidu.com/article/00a07f380d500c82d028dcf0.html</a:t>
            </a:r>
            <a:endParaRPr lang="ko-KR" altLang="en-US" sz="1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ko-KR" altLang="en-US" sz="24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C:/Users/youran/AppData/Roaming/JisuOffice/ETemp/11024_7024568/fImage787812391478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5795" y="2215515"/>
            <a:ext cx="6892290" cy="4495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770" cy="4606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 b="0" strike="noStrike" cap="none" dirty="0" smtClean="0">
                <a:latin typeface="仿宋" charset="0"/>
                <a:ea typeface="仿宋" charset="0"/>
              </a:rPr>
              <a:t>自我介绍</a:t>
            </a:r>
            <a:endParaRPr lang="ko-KR" altLang="en-US" sz="32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   姓名：王小金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   </a:t>
            </a:r>
            <a:r>
              <a:rPr lang="en-US" altLang="ko-KR" sz="2800" b="0" strike="noStrike" cap="none" dirty="0" smtClean="0">
                <a:latin typeface="+mj-ea"/>
                <a:ea typeface="+mj-ea"/>
                <a:cs typeface="+mj-ea"/>
              </a:rPr>
              <a:t>职务：珠峰css讲师	</a:t>
            </a:r>
            <a:endParaRPr lang="ko-KR" altLang="en-US" sz="2800" b="0" strike="noStrike" cap="none" dirty="0" smtClean="0">
              <a:latin typeface="+mj-ea"/>
              <a:ea typeface="+mj-ea"/>
              <a:cs typeface="+mj-ea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+mj-ea"/>
                <a:ea typeface="+mj-ea"/>
                <a:cs typeface="+mj-ea"/>
              </a:rPr>
              <a:t>   联系方式：400-180-6960  </a:t>
            </a:r>
            <a:endParaRPr lang="ko-KR" altLang="en-US" sz="2800" b="0" strike="noStrike" cap="none" dirty="0" smtClean="0">
              <a:latin typeface="+mj-ea"/>
              <a:ea typeface="+mj-ea"/>
              <a:cs typeface="+mj-ea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+mj-ea"/>
                <a:ea typeface="+mj-ea"/>
                <a:cs typeface="+mj-ea"/>
              </a:rPr>
              <a:t>   微信：(扫描右侧二维码) </a:t>
            </a:r>
            <a:endParaRPr lang="ko-KR" altLang="en-US" sz="2800" b="0" strike="noStrike" cap="none" dirty="0" smtClean="0">
              <a:latin typeface="+mj-ea"/>
              <a:ea typeface="+mj-ea"/>
              <a:cs typeface="+mj-ea"/>
            </a:endParaRPr>
          </a:p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latin typeface="+mj-ea"/>
                <a:ea typeface="+mj-ea"/>
                <a:cs typeface="+mj-ea"/>
              </a:rPr>
              <a:t>  15期QQ：</a:t>
            </a:r>
            <a:r>
              <a:rPr lang="en-US" altLang="ko-KR" sz="3200" b="0" strike="noStrike" cap="none" dirty="0" smtClean="0">
                <a:latin typeface="+mj-ea"/>
                <a:ea typeface="+mj-ea"/>
                <a:cs typeface="+mj-ea"/>
              </a:rPr>
              <a:t>883265985</a:t>
            </a:r>
            <a:r>
              <a:rPr lang="en-US" altLang="ko-KR" sz="2800" b="0" strike="noStrike" cap="none" dirty="0" smtClean="0">
                <a:latin typeface="+mj-ea"/>
                <a:ea typeface="+mj-ea"/>
                <a:cs typeface="+mj-ea"/>
              </a:rPr>
              <a:t> </a:t>
            </a:r>
            <a:endParaRPr lang="ko-KR" altLang="en-US" sz="2800" b="0" strike="noStrike" cap="none" dirty="0" smtClean="0">
              <a:latin typeface="+mj-ea"/>
              <a:ea typeface="+mj-ea"/>
              <a:cs typeface="+mj-ea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20015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73440" y="2065020"/>
            <a:ext cx="3088640" cy="30886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 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15" y="1696720"/>
            <a:ext cx="7545705" cy="51574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696720"/>
            <a:ext cx="8159750" cy="5048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75" y="1941830"/>
            <a:ext cx="8527415" cy="48037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852295"/>
            <a:ext cx="8767445" cy="4921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25" y="2062480"/>
            <a:ext cx="9813925" cy="42875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873250"/>
            <a:ext cx="7509510" cy="48863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60" y="1023620"/>
            <a:ext cx="7990205" cy="56508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90" y="1920240"/>
            <a:ext cx="7555230" cy="49669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235" cy="10814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1133475"/>
            <a:ext cx="8527415" cy="56121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>
            <p:ph/>
          </p:nvPr>
        </p:nvSpPr>
        <p:spPr>
          <a:xfrm>
            <a:off x="1417320" y="2319020"/>
            <a:ext cx="10220960" cy="3922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使用webstorm创建新的项目</a:t>
            </a:r>
            <a:endParaRPr lang="ko-KR" altLang="en-US" sz="54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万齐峻     运维                          朋友介绍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田宸瑞     h</a:t>
            </a:r>
            <a:r>
              <a:rPr lang="en-US" altLang="zh-CN"/>
              <a:t>r                               </a:t>
            </a:r>
            <a:r>
              <a:rPr lang="zh-CN" altLang="en-US"/>
              <a:t>同事推荐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代祥         环境监测                 朋友推荐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范凌云     创业                          朋友推荐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马晓飞     学生计算机             周老师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杨若兰     学生                          周老师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王朋朋    工程预算                   朋友推荐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毅明         销售                           朋友推荐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张茜          铁路                          朋友推荐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高天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015" y="1320800"/>
            <a:ext cx="7896860" cy="542353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7429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895" y="1381760"/>
            <a:ext cx="7811135" cy="532003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946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60" y="1515745"/>
            <a:ext cx="7429500" cy="521525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6340" y="1362710"/>
            <a:ext cx="5645785" cy="526923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720" y="1470660"/>
            <a:ext cx="7543800" cy="516064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3755" y="1884680"/>
            <a:ext cx="9373870" cy="401764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6695" y="1400175"/>
            <a:ext cx="5479415" cy="535559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438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4140" y="1302385"/>
            <a:ext cx="6022975" cy="554101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96260" y="946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6076_19870712/fImage67762449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" y="1644650"/>
            <a:ext cx="10246360" cy="51193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2804_9056504/fImage77585464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5" y="699770"/>
            <a:ext cx="8874760" cy="59874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183515"/>
            <a:ext cx="10516870" cy="849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11422380" cy="4606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课程介绍：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开课周期：3周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上课时间：周四、周日休息，其它时间上课；上午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9：30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1:00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;下午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3:00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 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6:00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；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            晚自习：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7:00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8:30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(强制性上晚自习，晚自习不讲课，主要是课程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            辅导，练习作业/面试题/随堂小练习)；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Adobe 仿宋 Std R" charset="0"/>
                <a:ea typeface="Adobe 仿宋 Std R" charset="0"/>
              </a:rPr>
              <a:t>            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注：学校晚上十点锁门之前，可以一直奋战，WIFI无限使用</a:t>
            </a:r>
            <a:endParaRPr lang="ko-KR" altLang="en-US" sz="2400" b="0" strike="noStrike" cap="none" dirty="0" smtClean="0">
              <a:solidFill>
                <a:srgbClr val="FF0000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 面向人群：对前端开发感兴趣，想要提高自己工资的，改变命运的零基础学员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（html、css都不会的）。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551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开启Markdown提示</a:t>
            </a: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2804_9056504/fImage944525188467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742315"/>
            <a:ext cx="11468735" cy="64109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完成后重启webstrom</a:t>
            </a:r>
            <a:endParaRPr lang="ko-KR" altLang="en-US" sz="4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2804_9056504/fImage42004527633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85725"/>
            <a:ext cx="9887585" cy="66871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1841500" y="698500"/>
            <a:ext cx="9123045" cy="8128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 txBox="1"/>
          <p:nvPr>
            <p:ph/>
          </p:nvPr>
        </p:nvSpPr>
        <p:spPr>
          <a:xfrm>
            <a:off x="1029335" y="1716405"/>
            <a:ext cx="9935845" cy="4525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:/Users/youran/AppData/Roaming/JisuOffice/ETemp/12804_9056504/fImage363845326500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601345"/>
            <a:ext cx="10382885" cy="5638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6930" y="-444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76200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9775" y="1802130"/>
            <a:ext cx="11457940" cy="276923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·前端描述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前端对于网站来说，通常是指网站的前台部分，包括网站的</a:t>
            </a: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结构层和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表现层。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Malgun Gothic" panose="020B0503020000020004" charset="-127"/>
                <a:ea typeface="Malgun Gothic" panose="020B0503020000020004" charset="-127"/>
              </a:rPr>
              <a:t>因此前端技术一般分为前端设计和前端开发，前端设计一般可以理解为网站的视觉设计，前端开发则是网站的前台代码实现，包括基本的HTML和CSS以及JavaScript/ajax，现在最新的高级版本HTML5、CSS3等。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5845" cy="44361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Font typeface="Arial" panose="020B0604020202020204"/>
              <a:buChar char="•"/>
            </a:pPr>
            <a:r>
              <a:rPr lang="en-US" altLang="ko-KR" sz="2000" b="1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前端工程师初步了解：</a:t>
            </a:r>
            <a:endParaRPr lang="ko-KR" altLang="en-US" sz="2000" b="1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产品经理设计原型-------ui设计师设计成效果图------前端工程师实现页面的还原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前端工程师工作流程：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1、根据效果图，制作静态页面，（包含动画效果）；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2、配合后台开发人员，制作动态页面，例如获取动态数据，根据需求，写业务逻辑。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3、如果是app内嵌h5页面的时候，如需交互，还需要配合ios、安卓开发工程师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6480" cy="47332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语言：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人与人之间的沟通需要语言，像：汉语、英语、法语.....,那作为前端工程师要与浏览器进行沟通，我们就需要用到以下语言：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 html：是一个超文本标记语言（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HyperText Markup Language</a:t>
            </a: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），主          要指的是结构；（骨架）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 css： 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层叠样式表(英文全称：Cascading Style Sheets)是一种用来修饰</a:t>
            </a:r>
            <a:r>
              <a:rPr lang="en-US" altLang="ko-KR" sz="2400" b="0" strike="noStrike" cap="none" dirty="0" smtClean="0">
                <a:solidFill>
                  <a:srgbClr val="136EC2"/>
                </a:solidFill>
                <a:latin typeface="仿宋" charset="0"/>
                <a:ea typeface="仿宋" charset="0"/>
                <a:hlinkClick r:id="rId1"/>
              </a:rPr>
              <a:t>HTML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或</a:t>
            </a:r>
            <a:r>
              <a:rPr lang="en-US" altLang="ko-KR" sz="2400" b="0" strike="noStrike" cap="none" dirty="0" smtClean="0">
                <a:solidFill>
                  <a:srgbClr val="136EC2"/>
                </a:solidFill>
                <a:latin typeface="仿宋" charset="0"/>
                <a:ea typeface="仿宋" charset="0"/>
                <a:hlinkClick r:id="rId2"/>
              </a:rPr>
              <a:t>XML</a:t>
            </a:r>
            <a:r>
              <a:rPr lang="en-US" altLang="ko-KR" sz="2400" b="0" strike="noStrike" cap="none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等文件样式的计算机语言。（衣服）</a:t>
            </a:r>
            <a:endParaRPr lang="ko-KR" altLang="en-US" sz="2400" b="0" strike="noStrike" cap="none" dirty="0" smtClean="0">
              <a:solidFill>
                <a:srgbClr val="333333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 js：</a:t>
            </a:r>
            <a:r>
              <a:rPr lang="en-US" altLang="ko-KR" sz="2400" b="0" strike="noStrike" cap="none" spc="15" dirty="0" smtClean="0">
                <a:solidFill>
                  <a:srgbClr val="333333"/>
                </a:solidFill>
                <a:latin typeface="仿宋" charset="0"/>
                <a:ea typeface="仿宋" charset="0"/>
              </a:rPr>
              <a:t>JavaScript 是一种轻量级的编程语言。（行为/动态）</a:t>
            </a:r>
            <a:endParaRPr lang="ko-KR" altLang="en-US" sz="2400" b="0" strike="noStrike" cap="none" dirty="0" smtClean="0">
              <a:solidFill>
                <a:srgbClr val="333333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136015" y="1475740"/>
            <a:ext cx="9935845" cy="49015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HTML简介：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 什么是HTML？</a:t>
            </a:r>
            <a:endParaRPr lang="ko-KR" altLang="en-US" sz="2400" b="0" strike="noStrike" cap="none" dirty="0" smtClean="0">
              <a:solidFill>
                <a:srgbClr val="000000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  </a:t>
            </a:r>
            <a:r>
              <a:rPr lang="en-US" altLang="ko-KR" sz="2000" b="0" strike="noStrike" cap="none" dirty="0" smtClean="0">
                <a:solidFill>
                  <a:srgbClr val="3F3F3F"/>
                </a:solidFill>
                <a:latin typeface="仿宋" charset="0"/>
                <a:ea typeface="仿宋" charset="0"/>
              </a:rPr>
              <a:t>HTML是英文Hyper Text Mark-up Language(超文本标记语言)的缩写，它规定了自己的语法规则，用来表示比“文本”更丰富的意义，比如图片，表格，链接，音频，视频等。浏览器（IE,FireFox等）软件知道HTML语言的语法，可以用来查看HTML文档。</a:t>
            </a:r>
            <a:endParaRPr lang="ko-KR" altLang="en-US" sz="2000" b="0" strike="noStrike" cap="none" dirty="0" smtClean="0">
              <a:solidFill>
                <a:srgbClr val="000000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HTML的特点：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  1、</a:t>
            </a: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HTML不区分大小写；</a:t>
            </a:r>
            <a:endParaRPr lang="ko-KR" altLang="en-US" sz="20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2、双标签，成对出现；（个别的单标签出现，input，image）；</a:t>
            </a:r>
            <a:endParaRPr lang="ko-KR" altLang="en-US" sz="20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3、标签闭合；&lt;div&gt;&lt;/div&gt;</a:t>
            </a:r>
            <a:endParaRPr lang="ko-KR" altLang="en-US" sz="20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6255" y="-1905"/>
            <a:ext cx="7492365" cy="1477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136015" y="1475740"/>
            <a:ext cx="9935845" cy="519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HTML基本构成：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 </a:t>
            </a: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&lt;html&gt;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&lt;head&gt;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&lt;meta name="keywords" content="</a:t>
            </a:r>
            <a:r>
              <a:rPr lang="zh-CN" altLang="en-US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小草播播、直播、小草</a:t>
            </a: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"/&gt;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&lt;meta name="description" content="本页描述/关键字描述"&gt;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&lt;title&gt;网页标题&lt;/title&gt;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&lt;/head&gt;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&lt;body&gt;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在浏览器视觉上能被看到的部分（注释的部分不会显示给用户）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&lt;/body&gt;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ko-KR" sz="14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&lt;/html&gt;</a:t>
            </a:r>
            <a:endParaRPr lang="ko-KR" altLang="en-US" sz="1400" b="0" strike="noStrike" cap="none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6255" y="-1905"/>
            <a:ext cx="7492365" cy="1476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5845" cy="47326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前端小概念普及：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</a:t>
            </a: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网页: 通俗来讲一个HTML文件就是一个网页。 </a:t>
            </a:r>
            <a:b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</a:b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网站: 一个网站是由很多个网页组成。 </a:t>
            </a:r>
            <a:b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</a:br>
            <a:r>
              <a:rPr lang="en-US" altLang="ko-KR" sz="2400" b="0" strike="noStrike" cap="none" dirty="0" smtClean="0">
                <a:solidFill>
                  <a:srgbClr val="000000"/>
                </a:solidFill>
                <a:latin typeface="仿宋" charset="0"/>
                <a:ea typeface="仿宋" charset="0"/>
              </a:rPr>
              <a:t>  </a:t>
            </a:r>
            <a:endParaRPr lang="ko-KR" altLang="en-US" sz="2400" b="0" strike="noStrike" cap="none" dirty="0" smtClean="0">
              <a:solidFill>
                <a:srgbClr val="000000"/>
              </a:solidFill>
              <a:latin typeface="仿宋" charset="0"/>
              <a:ea typeface="仿宋" charset="0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6260" y="145415"/>
            <a:ext cx="7491730" cy="1477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183515"/>
            <a:ext cx="10516870" cy="849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386715" y="2065020"/>
            <a:ext cx="11421110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课程介绍：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学习流程：共计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3周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的课程，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第一天免费试听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，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一周之内如果觉得自己学不会都可 </a:t>
            </a:r>
            <a:endParaRPr lang="ko-KR" altLang="en-US" sz="2400" b="0" strike="noStrike" cap="none" dirty="0" smtClean="0">
              <a:solidFill>
                <a:srgbClr val="FF0000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  以申请全额退款。</a:t>
            </a:r>
            <a:endParaRPr lang="ko-KR" altLang="en-US" sz="2400" b="0" strike="noStrike" cap="none" dirty="0" smtClean="0">
              <a:solidFill>
                <a:srgbClr val="FF0000"/>
              </a:solidFill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学习目标：三周课程结束，可以独立完成像京东、淘宝、好123首页等静态页面给你的后期打下坚实的基础。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上课模式：课堂采用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投影仪的课堂模式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，讲师讲课，学员跟着操作，有疑问的地方，可以随时打断老师，老师会给与解答。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讲师全程陪同学生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，晚自习也是当天的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讲师全程辅导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，对于接受慢，或者听不懂的同学，可以进行讲师单独补课。上课的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551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/>
          <p:nvPr>
            <p:ph/>
          </p:nvPr>
        </p:nvSpPr>
        <p:spPr>
          <a:xfrm>
            <a:off x="1029335" y="1716405"/>
            <a:ext cx="9936480" cy="47332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Char char="•"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注释：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ctrl + /  单行注释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ctrl + shift + / 多行注释 （选中代码块）</a:t>
            </a:r>
            <a:endParaRPr lang="ko-KR" altLang="en-US" sz="2000" b="1" strike="noStrike" cap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仿宋" charset="0"/>
                <a:ea typeface="仿宋" charset="0"/>
              </a:rPr>
              <a:t>  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仿宋" charset="0"/>
              <a:ea typeface="仿宋" charset="0"/>
            </a:endParaRPr>
          </a:p>
          <a:p>
            <a:pPr marL="228600" indent="-228600" algn="l" defTabSz="914400" eaLnBrk="0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markdown：</a:t>
            </a:r>
            <a:r>
              <a:rPr lang="en-US" altLang="ko-KR" sz="1350" b="0" strike="noStrike" cap="none" dirty="0" smtClean="0">
                <a:solidFill>
                  <a:srgbClr val="0563C1"/>
                </a:solidFill>
                <a:latin typeface="微软雅黑" panose="020B0503020204020204" charset="-122"/>
                <a:ea typeface="&quot;Microsoft YaHei&quot;" charset="0"/>
                <a:hlinkClick r:id="rId1"/>
              </a:rPr>
              <a:t>https://maxiang.io/</a:t>
            </a:r>
            <a:endParaRPr lang="ko-KR" altLang="en-US" sz="2000" b="0" strike="noStrike" cap="none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96260" y="145415"/>
            <a:ext cx="7492365" cy="1477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珠峰培训CSS从入门到精通</a:t>
            </a:r>
            <a:endParaRPr lang="ko-KR" altLang="en-US" sz="36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ko-KR" sz="2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  <a:t>[九年专注、有口皆碑]</a:t>
            </a:r>
            <a:br>
              <a:rPr lang="en-US" altLang="ko-KR" sz="1800" b="0" strike="noStrike" cap="none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lang="ko-KR" altLang="en-US" sz="1800" b="0" strike="noStrike" cap="none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183515"/>
            <a:ext cx="10516870" cy="849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11421110" cy="40443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课程介绍：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节奏和大部分同学保持一致，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当天课堂上的课件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会在6点下课之后，全部发放到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正式群，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供同学复习使用。每天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提前发放预习大纲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给同学，供预习使用。课堂中也会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随堂录制视频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551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珠峰课程优势：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1、九年专注，打造中国最具权威的&lt;</a:t>
            </a:r>
            <a:r>
              <a:rPr lang="en-US" altLang="ko-KR" sz="2400" b="0" strike="noStrike" cap="none" dirty="0" smtClean="0">
                <a:solidFill>
                  <a:srgbClr val="FF0000"/>
                </a:solidFill>
                <a:latin typeface="Adobe 仿宋 Std R" charset="0"/>
                <a:ea typeface="Adobe 仿宋 Std R" charset="0"/>
              </a:rPr>
              <a:t>前端-全栈-工程化开发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&gt;课程体系，每年的课程都会跟着社会的需求进行调整。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2、多套完整的实战案例，全线贯穿整个课程体系，每个模块都会有丰富的实战案例；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3、课程环环相扣，从基础到深入，再到实战，逐层递进，零基础都可以学的很好。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4、理论和实战相结合，面试工作都能轻松搞定。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5、随时融入最新的市场技术，始终站在中国前端教育最前沿。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endParaRPr lang="ko-KR" altLang="en-US" sz="4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零基础大纲概括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1、HTML/CSS基础知识讲解，以及各浏览器兼容性问题处理。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2、HTML5/CSS3 基础知识讲解，以及响应式布局开发。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3、项目综合练习与实战开发（搭建完整的静态页面） 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48335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前端css从入门到精通精品课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43230" y="2065020"/>
            <a:ext cx="7303135" cy="4605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教学目标：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95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仿宋" charset="0"/>
                <a:ea typeface="仿宋" charset="0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865" y="2998470"/>
            <a:ext cx="11484610" cy="292798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本次课程持续三周的时间，让大家从css入门到精通，三周课完成大家会实现一套属于自己的完整PC端和移动端H5的毕业项目;课程会结合各大公司页面实现各种趣味效果,多方位解读各大公司的面试题;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  为了让大家知识更扎实更快掌握所学知识点,我们也会给大家布置一些随堂小练习模块以及课后作业;晚自习期间老师也会全程进行辅导;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5020</Words>
  <Application>WPS 演示</Application>
  <PresentationFormat/>
  <Paragraphs>414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6" baseType="lpstr">
      <vt:lpstr>Arial</vt:lpstr>
      <vt:lpstr>宋体</vt:lpstr>
      <vt:lpstr>Wingdings</vt:lpstr>
      <vt:lpstr>Arial</vt:lpstr>
      <vt:lpstr>微软雅黑</vt:lpstr>
      <vt:lpstr>仿宋</vt:lpstr>
      <vt:lpstr>楷体</vt:lpstr>
      <vt:lpstr>Adobe 仿宋 Std R</vt:lpstr>
      <vt:lpstr>Calibri</vt:lpstr>
      <vt:lpstr>Arial Unicode MS</vt:lpstr>
      <vt:lpstr>Segoe Print</vt:lpstr>
      <vt:lpstr>Calibri Light</vt:lpstr>
      <vt:lpstr>Malgun Gothic</vt:lpstr>
      <vt:lpstr>"Microsoft YaHei"</vt:lpstr>
      <vt:lpstr>Office 主题</vt:lpstr>
      <vt:lpstr>Office theme</vt:lpstr>
      <vt:lpstr>PowerPoint 演示文稿</vt:lpstr>
      <vt:lpstr>前端css从入门到精通精品课  </vt:lpstr>
      <vt:lpstr>PowerPoint 演示文稿</vt:lpstr>
      <vt:lpstr>前端css从入门到精通精品课  </vt:lpstr>
      <vt:lpstr>前端css从入门到精通精品课  </vt:lpstr>
      <vt:lpstr>前端css从入门到精通精品课  </vt:lpstr>
      <vt:lpstr>前端css从入门到精通精品课</vt:lpstr>
      <vt:lpstr>前端css从入门到精通精品课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前端css从入门到精通精品课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[九年专注、有口皆碑]</vt:lpstr>
      <vt:lpstr>PowerPoint 演示文稿</vt:lpstr>
      <vt:lpstr>开启Markdown提示</vt:lpstr>
      <vt:lpstr>前端css从入门到精通精品课</vt:lpstr>
      <vt:lpstr>PowerPoint 演示文稿</vt:lpstr>
      <vt:lpstr>PowerPoint 演示文稿</vt:lpstr>
      <vt:lpstr>前端css从入门到精通精品课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49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Administrator</cp:lastModifiedBy>
  <cp:revision>15</cp:revision>
  <dcterms:created xsi:type="dcterms:W3CDTF">2018-12-10T01:28:00Z</dcterms:created>
  <dcterms:modified xsi:type="dcterms:W3CDTF">2018-12-11T06:56:56Z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2052-11.1.0.8178</vt:lpwstr>
  </property>
</Properties>
</file>