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6" r:id="rId4"/>
    <p:sldId id="269" r:id="rId5"/>
    <p:sldId id="306" r:id="rId7"/>
    <p:sldId id="307" r:id="rId8"/>
    <p:sldId id="308" r:id="rId9"/>
    <p:sldId id="309" r:id="rId10"/>
    <p:sldId id="310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401" r:id="rId21"/>
    <p:sldId id="402" r:id="rId22"/>
    <p:sldId id="403" r:id="rId23"/>
    <p:sldId id="437" r:id="rId24"/>
    <p:sldId id="439" r:id="rId25"/>
    <p:sldId id="440" r:id="rId26"/>
    <p:sldId id="441" r:id="rId27"/>
    <p:sldId id="442" r:id="rId28"/>
    <p:sldId id="476" r:id="rId29"/>
    <p:sldId id="484" r:id="rId30"/>
    <p:sldId id="279" r:id="rId31"/>
    <p:sldId id="312" r:id="rId32"/>
    <p:sldId id="313" r:id="rId33"/>
    <p:sldId id="315" r:id="rId34"/>
    <p:sldId id="319" r:id="rId35"/>
    <p:sldId id="314" r:id="rId36"/>
    <p:sldId id="320" r:id="rId37"/>
  </p:sldIdLst>
  <p:sldSz cx="12192000" cy="6858000"/>
  <p:notesSz cx="7103745" cy="10234295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18432"/>
          <p:cNvSpPr txBox="1"/>
          <p:nvPr>
            <p:ph type="title"/>
          </p:nvPr>
        </p:nvSpPr>
        <p:spPr>
          <a:xfrm>
            <a:off x="1841500" y="698500"/>
            <a:ext cx="9122410" cy="8121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18433"/>
          <p:cNvSpPr txBox="1"/>
          <p:nvPr>
            <p:ph/>
          </p:nvPr>
        </p:nvSpPr>
        <p:spPr>
          <a:xfrm>
            <a:off x="1029335" y="1716405"/>
            <a:ext cx="9935210" cy="45250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/Users/youran/AppData/Roaming/JisuOffice/ETemp/3880_14038024/fImage6500752974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70" y="223520"/>
            <a:ext cx="2173605" cy="1224280"/>
          </a:xfrm>
          <a:prstGeom prst="rect">
            <a:avLst/>
          </a:prstGeom>
          <a:noFill/>
        </p:spPr>
      </p:pic>
      <p:pic>
        <p:nvPicPr>
          <p:cNvPr id="10" name="图片 9" descr="C:/Users/youran/AppData/Roaming/JisuOffice/ETemp/3880_14038024/fImage7087632988467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0460" y="4855210"/>
            <a:ext cx="3437890" cy="200787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baike.baidu.com/item/XML" TargetMode="External"/><Relationship Id="rId1" Type="http://schemas.openxmlformats.org/officeDocument/2006/relationships/hyperlink" Target="https://baike.baidu.com/item/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maxiang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" y="-6985"/>
            <a:ext cx="12217400" cy="68732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03145" y="973455"/>
            <a:ext cx="7087870" cy="526478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·CSS基础及CSS实战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·CSS引入方式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·CSS选择器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·权重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·CSS属性继承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·background属性的使用技巧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·雪碧图的使用技巧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·常见的兼容性处理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7565" y="378460"/>
            <a:ext cx="10516870" cy="637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4010" y="1363345"/>
            <a:ext cx="10267950" cy="526796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·CSS盒子模型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·盒子模型的值 =&gt; 利用border实现三角行效果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·盒子模型的计算公式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·盒子模型的兼容问题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·浮动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·浮动的原理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·浮动产生的影响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·清除浮动的几种方式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7565" y="426720"/>
            <a:ext cx="10516870" cy="720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357630"/>
            <a:ext cx="11377295" cy="3676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·绝对定位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·相对定位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·固定定位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·层级关系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753110" y="342900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545" y="1559560"/>
            <a:ext cx="11377930" cy="48907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·transition 过渡动画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·animation 简易动画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·雪碧图动画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·开关门动画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·人物场景动画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 ......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753745" y="565785"/>
            <a:ext cx="10516870" cy="7626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525" y="734695"/>
            <a:ext cx="11377930" cy="160528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·主要用到的工具：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4950" y="2653030"/>
            <a:ext cx="1149350" cy="1096645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3870" y="2705100"/>
            <a:ext cx="930275" cy="968375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2925" y="2717165"/>
            <a:ext cx="1153160" cy="94488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1066800" y="3991610"/>
            <a:ext cx="10068560" cy="24904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·</a:t>
            </a:r>
            <a:r>
              <a:rPr lang="en-US" altLang="zh-CN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vscode:</a:t>
            </a:r>
            <a:r>
              <a:rPr lang="zh-CN" altLang="en-US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https://code.visualstudio.com/</a:t>
            </a:r>
            <a:endParaRPr lang="zh-CN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·webstrom: http://www.jetbrains.com/webstorm/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·photoshop: http://www.adobe.com/cn/products/cs6/photoshop.html/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·马克飞象: https://maxiang.io/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·印象笔记: https://www.yinxiang.com/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465" y="2653030"/>
            <a:ext cx="1040130" cy="100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738505" y="35242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36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344295"/>
            <a:ext cx="11377295" cy="12477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C:/Users/youran/AppData/Roaming/JisuOffice/ETemp/11024_7024568/fImage89833164572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2485" y="1077595"/>
            <a:ext cx="9451340" cy="1212850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738505" y="2716530"/>
            <a:ext cx="11458575" cy="384873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常用浏览器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·谷歌浏览器(chrome):Webkit内核(v8引擎)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·火狐浏览器(firefox):Gecko内核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·IE浏览器:Trident内核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·欧朋浏览器(opera):Presto内核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safari、大部分国产浏览器(360、搜狗、QQ、UC、猎豹、百度...)、安卓和IOS大部分手机浏览器...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045" y="1344295"/>
            <a:ext cx="859790" cy="85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7565" y="426720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775" y="1802130"/>
            <a:ext cx="11457940" cy="458216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各大公司面试题解析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·利用border实现三角行效果(不允许使用图片)?(百度)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·一个元素如何在另一个元素中始终水平垂直居中?(凤凰网)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·如何让元素消失在视野中,发挥想象力?(腾讯网)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·多个元素在一行显示的方法?(搜狐网)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·三栏布局,左定右定中间自适应的实现方法?(网易)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·行内元素和块状元素分别有什么，区别是什么？（乐视网）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 ......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18490" y="52387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8575" y="2811145"/>
            <a:ext cx="7450455" cy="13290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vscode的安装和使用</a:t>
            </a:r>
            <a:b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18490" y="52387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01290" y="1605915"/>
            <a:ext cx="7450455" cy="13290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32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一、双击，默认下一步下一步</a:t>
            </a: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32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二、遇到勾选的，记得勾选桌面快捷方式</a:t>
            </a:r>
            <a:br>
              <a:rPr lang="en-US" altLang="ko-KR" sz="32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ko-KR" sz="32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ko-KR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6940" y="2056130"/>
            <a:ext cx="5514975" cy="3291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18490" y="52387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045" y="1209040"/>
            <a:ext cx="7656195" cy="501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35000" y="423545"/>
            <a:ext cx="1047623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ko-KR" altLang="en-US" sz="4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自我介绍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姓名：王小金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职务：珠峰</a:t>
            </a: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金牌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css讲师	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联系方式：400-180-6960 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微信:13683627531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期QQ：</a:t>
            </a: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616050785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90645" y="1094740"/>
            <a:ext cx="3738880" cy="10763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十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3440" y="2065020"/>
            <a:ext cx="3088640" cy="3088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18490" y="52387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4780" y="1595120"/>
            <a:ext cx="97205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vscode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安装完毕之后，我们需要安装的几个插件</a:t>
            </a:r>
            <a:r>
              <a:rPr lang="zh-CN" altLang="en-US" sz="2400"/>
              <a:t>：</a:t>
            </a:r>
            <a:endParaRPr lang="zh-CN" altLang="en-US" sz="2400"/>
          </a:p>
          <a:p>
            <a:endParaRPr lang="zh-CN" altLang="en-US"/>
          </a:p>
          <a:p>
            <a:r>
              <a:rPr lang="en-US" altLang="zh-CN" sz="3200"/>
              <a:t>1</a:t>
            </a:r>
            <a:r>
              <a:rPr lang="zh-CN" altLang="en-US" sz="3200"/>
              <a:t>、</a:t>
            </a:r>
            <a:r>
              <a:rPr lang="en-US" altLang="zh-CN" sz="3200"/>
              <a:t>vscode</a:t>
            </a:r>
            <a:r>
              <a:rPr lang="zh-CN" altLang="en-US" sz="3200"/>
              <a:t>汉化插件：chinese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2</a:t>
            </a:r>
            <a:r>
              <a:rPr lang="zh-CN" altLang="en-US" sz="3200"/>
              <a:t>、open in browser（在浏览器打开的插件）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3</a:t>
            </a:r>
            <a:r>
              <a:rPr lang="zh-CN" altLang="en-US" sz="3200"/>
              <a:t>、设置自动保存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18490" y="52387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5605" y="917575"/>
            <a:ext cx="9720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vscode</a:t>
            </a:r>
            <a:r>
              <a:rPr lang="zh-CN" altLang="en-US"/>
              <a:t>汉化插件：chinese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605" y="1605915"/>
            <a:ext cx="8239125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18490" y="52387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5605" y="917575"/>
            <a:ext cx="9720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open in browser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1604645"/>
            <a:ext cx="11706225" cy="4606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18490" y="52387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5605" y="917575"/>
            <a:ext cx="9720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vscode</a:t>
            </a:r>
            <a:r>
              <a:rPr lang="zh-CN" altLang="en-US"/>
              <a:t>汉化插件：chinese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605" y="1605915"/>
            <a:ext cx="8239125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20"/>
          </a:xfrm>
        </p:spPr>
        <p:txBody>
          <a:bodyPr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、自动保存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77010"/>
            <a:ext cx="10515600" cy="46793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20"/>
          </a:xfrm>
        </p:spPr>
        <p:txBody>
          <a:bodyPr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、自动保存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3720" y="1825625"/>
            <a:ext cx="854392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31670" y="1005205"/>
            <a:ext cx="733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</a:t>
            </a:r>
            <a:r>
              <a:rPr lang="en-US" altLang="zh-CN"/>
              <a:t>-----</a:t>
            </a:r>
            <a:r>
              <a:rPr lang="zh-CN" altLang="en-US"/>
              <a:t>首选项</a:t>
            </a:r>
            <a:r>
              <a:rPr lang="en-US" altLang="zh-CN"/>
              <a:t>-----</a:t>
            </a:r>
            <a:r>
              <a:rPr lang="zh-CN" altLang="en-US"/>
              <a:t>设置    里面有一个</a:t>
            </a:r>
            <a:r>
              <a:rPr lang="en-US" altLang="zh-CN"/>
              <a:t>Editor:word wrap </a:t>
            </a:r>
            <a:r>
              <a:rPr lang="zh-CN" altLang="en-US"/>
              <a:t>设置成</a:t>
            </a:r>
            <a:r>
              <a:rPr lang="en-US" altLang="zh-CN"/>
              <a:t>  on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0805" y="378460"/>
            <a:ext cx="10515600" cy="795020"/>
          </a:xfrm>
        </p:spPr>
        <p:txBody>
          <a:bodyPr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、设置文字大小和颜色主题</a:t>
            </a:r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1670" y="1005205"/>
            <a:ext cx="943292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br>
              <a:rPr lang="zh-CN" altLang="en-US"/>
            </a:br>
            <a:r>
              <a:rPr lang="zh-CN" altLang="en-US"/>
              <a:t>             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文件</a:t>
            </a:r>
            <a:r>
              <a:rPr lang="en-US" altLang="zh-CN" sz="2800"/>
              <a:t>-----</a:t>
            </a:r>
            <a:r>
              <a:rPr lang="zh-CN" altLang="en-US" sz="2800"/>
              <a:t>首选项</a:t>
            </a:r>
            <a:r>
              <a:rPr lang="en-US" altLang="zh-CN" sz="2800"/>
              <a:t>-----</a:t>
            </a:r>
            <a:r>
              <a:rPr lang="zh-CN" altLang="en-US" sz="2800"/>
              <a:t>设置    里面有一个</a:t>
            </a:r>
            <a:r>
              <a:rPr lang="en-US" altLang="zh-CN" sz="2800"/>
              <a:t>font-size:</a:t>
            </a:r>
            <a:r>
              <a:rPr lang="zh-CN" altLang="en-US" sz="2800"/>
              <a:t>设置字体大小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931670" y="2800350"/>
            <a:ext cx="44691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文件</a:t>
            </a:r>
            <a:r>
              <a:rPr lang="en-US" altLang="zh-CN" sz="2800"/>
              <a:t>-----</a:t>
            </a:r>
            <a:r>
              <a:rPr lang="zh-CN" altLang="en-US" sz="2800"/>
              <a:t>首先项</a:t>
            </a:r>
            <a:r>
              <a:rPr lang="en-US" altLang="zh-CN" sz="2800"/>
              <a:t>-----</a:t>
            </a:r>
            <a:r>
              <a:rPr lang="zh-CN" altLang="en-US" sz="2800"/>
              <a:t>颜色主题</a:t>
            </a:r>
            <a:endParaRPr lang="zh-CN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7565" y="39941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ko-KR" altLang="en-US" sz="4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775" y="1802130"/>
            <a:ext cx="11457940" cy="27692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·前端描述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前端对于网站来说，通常是指网站的前台部分，包括网站的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结构层和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表现层。因此前端技术一般分为前端设计和前端开发，前端设计一般可以理解为网站的视觉设计，前端开发则是网站的前台代码实现，包括基本的HTML和CSS以及JavaScript/ajax，现在最新的高级版本HTML5、CSS3等。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5845" cy="44361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r>
              <a:rPr lang="en-US" altLang="ko-KR" sz="2000" b="1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前端工程师初步了解：</a:t>
            </a:r>
            <a:endParaRPr lang="ko-KR" altLang="en-US" sz="2000" b="1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产品经理设计原型-------ui设计师设计成效果图------前端工程师实现页面的还原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前端工程师工作流程：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1、根据效果图，制作静态页面，（包含动画效果）；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2、配合后台开发人员，制作动态页面，例如获取动态数据，根据需求，写业务逻辑。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3、如果是app内嵌h5页面的时候，如需交互，还需要配合ios、安卓开发工程师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2440" y="406400"/>
            <a:ext cx="7491730" cy="14763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6480" cy="4733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语言：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人与人之间的沟通需要语言，像：汉语、英语、法语.....,那作为前端工程师要与浏览器进行沟通，我们就需要用到以下语言：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html：是一个超文本标记语言（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HyperText Markup Language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），主          要指的是结构；（骨架）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css： 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层叠样式表(英文全称：Cascading Style Sheets)是一种用来修饰</a:t>
            </a:r>
            <a:r>
              <a:rPr lang="en-US" altLang="ko-KR" sz="2400" b="0" strike="noStrike" cap="none" dirty="0" smtClean="0">
                <a:solidFill>
                  <a:srgbClr val="136EC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HTML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ko-KR" sz="2400" b="0" strike="noStrike" cap="none" dirty="0" smtClean="0">
                <a:solidFill>
                  <a:srgbClr val="136EC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XML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等文件样式的计算机语言。（衣服）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js：</a:t>
            </a:r>
            <a:r>
              <a:rPr lang="en-US" altLang="ko-KR" sz="2400" b="0" strike="noStrike" cap="none" spc="15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是一种轻量级的编程语言。（行为/动态）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4160" y="434340"/>
            <a:ext cx="7616825" cy="11988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38163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ko-KR" altLang="en-US" sz="4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648335" y="1369695"/>
            <a:ext cx="11422380" cy="4606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课程介绍：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开课周期：3周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上课时间：周四、周日休息，其它时间上课；上午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9：30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;下午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晚自习：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8:30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(强制性上晚自习，晚自习不讲课，主要是课程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辅导，练习作业/面试题/随堂小练习)；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注：学校晚上十点锁门之前，可以一直奋战，WIFI无限使用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面向人群：对前端开发感兴趣，想要提高自己工资的，改变命运的零基础学员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（html、css都不会的）。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136015" y="1475740"/>
            <a:ext cx="9935845" cy="49752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400" b="1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HTML简介：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什么是HTML？</a:t>
            </a:r>
            <a:endParaRPr lang="ko-KR" altLang="en-US" sz="2400" b="0" strike="noStrike" cap="none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HTML是英文Hyper Text Mark-up Language(超文本标记语言)的缩写，它规定了自己的语法规则，用来表示比“文本”更丰富的意义，比如图片，表格，链接，音频，视频等。浏览器（IE,FireFox等）软件知道HTML语言的语法，可以用来查看HTML文档。</a:t>
            </a:r>
            <a:endParaRPr lang="ko-KR" altLang="en-US" sz="2000" b="0" strike="noStrike" cap="none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HTML的特点：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1、</a:t>
            </a: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HTML不区分大小写；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2、双标签，成对出现；（个别的单标签出现，input，image）；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3、标签闭合；&lt;div&gt;&lt;/div&gt;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0375" y="429260"/>
            <a:ext cx="7492365" cy="11988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136015" y="1475740"/>
            <a:ext cx="9935845" cy="519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HTML基本构成：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&lt;head&gt;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&lt;meta name="keywords" content="</a:t>
            </a:r>
            <a:r>
              <a:rPr lang="zh-CN" altLang="en-US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小草播播、直播、小草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&lt;meta name="description" content="本页描述/关键字描述"&gt;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&lt;title&gt;网页标题&lt;/title&gt;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&lt;/head&gt;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&lt;body&gt;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在浏览器视觉上能被看到的部分（注释的部分不会显示给用户）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&lt;/body&gt;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4345" y="276860"/>
            <a:ext cx="7492365" cy="11988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5845" cy="47326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前端小概念普及：</a:t>
            </a:r>
            <a:endParaRPr lang="en-US" altLang="ko-KR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网页: 通俗来讲一个HTML文件就是一个网页。</a:t>
            </a:r>
            <a:endParaRPr lang="en-US" altLang="ko-KR" sz="2400" b="0" strike="noStrike" cap="none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lang="en-US" altLang="ko-KR" sz="2400" b="0" strike="noStrike" cap="none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网站: 一个网站是由很多个网页组成。 </a:t>
            </a:r>
            <a:b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</a:b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</a:t>
            </a:r>
            <a:endParaRPr lang="ko-KR" altLang="en-US" sz="24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3075" y="340360"/>
            <a:ext cx="7491730" cy="11988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6480" cy="4733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r>
              <a:rPr lang="en-US" altLang="ko-KR" sz="400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注释：ctrl + /  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r>
              <a:rPr lang="en-US" altLang="ko-KR" sz="4000" b="0" strike="noStrike" cap="none" dirty="0" smtClean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markdown：</a:t>
            </a:r>
            <a:r>
              <a:rPr lang="en-US" altLang="ko-KR" sz="4000" b="0" strike="noStrike" cap="none" dirty="0" smtClean="0">
                <a:solidFill>
                  <a:srgbClr val="0563C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https://maxiang.io/</a:t>
            </a:r>
            <a:endParaRPr lang="ko-KR" altLang="en-US" sz="4000" b="0" strike="noStrike" cap="none" dirty="0" smtClean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8130" y="391795"/>
            <a:ext cx="7492365" cy="11988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ko-KR" altLang="en-US" sz="4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386715" y="2065020"/>
            <a:ext cx="11421110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课程介绍：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学习流程：共计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3周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的课程，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第一天免费试听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一周之内如果觉得自己学不会都可 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以申请全额退款。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学习目标：三周课程结束，可以独立完成像京东、淘宝、好123首页等静态页面给你的后期打下坚实的基础。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上课模式：课堂采用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投影仪的课堂模式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，讲师讲课，学员跟着操作，有疑问的地方，可以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及时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老师，老师会给与解答。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讲师全程陪同学生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，晚自习也是当天的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讲师全程辅导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，对于接受慢，或者听不懂的同学，可以进行讲师单独补课。上课的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076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11421110" cy="40443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课程介绍：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节奏和大部分同学保持一致，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当天课堂上的课件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会在6点下课之后，全部发放到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正式群，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供同学复习使用。每天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提前发放预习大纲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给同学，供预习使用。课堂中也会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随堂录制视频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8299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2215515" y="365125"/>
            <a:ext cx="8220710" cy="8128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endParaRPr lang="ko-KR" altLang="en-US" sz="4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珠峰课程优势：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1、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十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年专注，打造中国最具权威的&lt;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前端-全栈-工程化开发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&gt;课程体系，每年的课程都会跟着社会的需求进行调整。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2、多套完整的实战案例，全线贯穿整个课程体系，每个模块都会有丰富的实战案例；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3、课程环环相扣，从基础到深入，再到实战，逐层递进，零基础都可以学的很好。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4、理论和实战相结合，面试工作都能轻松搞定。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5、随时融入最新的市场技术，始终站在中国前端教育最前沿。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9215" y="1177925"/>
            <a:ext cx="32308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ko-KR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[九年专注、有口皆碑]</a:t>
            </a:r>
            <a:endParaRPr lang="ko-KR" altLang="en-US" b="0" strike="noStrike" cap="none" dirty="0" smtClean="0">
              <a:latin typeface="仿宋" charset="0"/>
              <a:ea typeface="仿宋" charset="0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2020570" y="351155"/>
            <a:ext cx="8305165" cy="8680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endParaRPr lang="ko-KR" altLang="en-US" sz="4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零基础大纲概括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1、HTML/CSS基础知识讲解，以及各浏览器兼容性问题处理。</a:t>
            </a:r>
            <a:b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2、HTML5/CSS3 基础知识讲解，以及响应式布局开发。</a:t>
            </a:r>
            <a:b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3、项目综合练习与实战开发（搭建完整的静态页面）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720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902335" y="153670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教学目标：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309880" cy="1198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300" y="2178050"/>
            <a:ext cx="11484610" cy="333121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本次课程持续三周的时间，让大家从css入门到精通，三周课完成大家会实现一套属于自己的完整PC端和移动端H5的毕业项目;课程会结合各大公司页面实现各种趣味效果,多方位解读各大公司的面试题;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为了让大家知识更扎实更快掌握所学知识点,我们也会给大家布置一些随堂小练习模块以及课后作业;晚自习期间老师也会全程进行辅导;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5795" y="485775"/>
            <a:ext cx="10516870" cy="6788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1485900" y="2078355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教学大纲：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2958465"/>
            <a:ext cx="11283315" cy="29095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·HTML基础及HTML实战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·标签和标签属性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·元素及元素分类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·网页基本结构解析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·标签语义化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874a466d-b4dd-4d56-ae59-194cc245abb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4139</Words>
  <Application>WPS 演示</Application>
  <PresentationFormat/>
  <Paragraphs>308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Arial</vt:lpstr>
      <vt:lpstr>微软雅黑</vt:lpstr>
      <vt:lpstr>Adobe 仿宋 Std R</vt:lpstr>
      <vt:lpstr>Segoe Print</vt:lpstr>
      <vt:lpstr>仿宋</vt:lpstr>
      <vt:lpstr>楷体</vt:lpstr>
      <vt:lpstr>Calibri</vt:lpstr>
      <vt:lpstr>Arial Unicode MS</vt:lpstr>
      <vt:lpstr>Calibri Light</vt:lpstr>
      <vt:lpstr>Malgun Gothic</vt:lpstr>
      <vt:lpstr>Office 主题</vt:lpstr>
      <vt:lpstr>Office theme</vt:lpstr>
      <vt:lpstr>PowerPoint 演示文稿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</vt:lpstr>
      <vt:lpstr>前端css从入门到精通精品课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3、自动保存</vt:lpstr>
      <vt:lpstr>3、自动保存</vt:lpstr>
      <vt:lpstr>4、设置文字大小和颜色主题</vt:lpstr>
      <vt:lpstr>前端css从入门到精通精品课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49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Administrator</cp:lastModifiedBy>
  <cp:revision>80</cp:revision>
  <dcterms:created xsi:type="dcterms:W3CDTF">2018-12-10T01:28:00Z</dcterms:created>
  <dcterms:modified xsi:type="dcterms:W3CDTF">2019-03-30T06:27:22Z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