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406" r:id="rId5"/>
    <p:sldId id="401" r:id="rId6"/>
    <p:sldId id="408" r:id="rId7"/>
    <p:sldId id="403" r:id="rId8"/>
    <p:sldId id="25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28625" y="2195830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ko-KR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3200" b="0" strike="noStrike" cap="none" dirty="0" smtClean="0">
                <a:latin typeface="仿宋" charset="0"/>
                <a:ea typeface="仿宋" charset="0"/>
              </a:rPr>
              <a:t>自我介绍</a:t>
            </a:r>
            <a:endParaRPr lang="ko-KR" altLang="en-US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  姓名：王小金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  </a:t>
            </a: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职务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：珠峰css</a:t>
            </a: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金牌</a:t>
            </a:r>
            <a:r>
              <a:rPr lang="en-US" altLang="ko-KR" sz="2800" b="0" strike="noStrike" cap="none" dirty="0" smtClean="0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讲师	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联系方式：400-180-6960 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微信：13683627531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1170" y="2472690"/>
            <a:ext cx="3088640" cy="3088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765810" y="1531620"/>
            <a:ext cx="11018520" cy="50476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b="0" strike="noStrike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一、预览动画效果</a:t>
            </a:r>
            <a:br>
              <a:rPr lang="zh-CN" altLang="en-US" b="0" strike="noStrike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b="0" strike="noStrike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二、案例中所涉及到的基础知识</a:t>
            </a:r>
            <a:endParaRPr lang="zh-CN" altLang="en-US" sz="2800" b="0" strike="noStrike" cap="none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）清除元素默认的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margin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padding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*{margin:0;padding:0}</a:t>
            </a:r>
            <a:endParaRPr lang="en-US" altLang="zh-CN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zh-CN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）清除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ul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ol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列表中自带的默认样式</a:t>
            </a:r>
            <a:endParaRPr lang="zh-CN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）背景色透明：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background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rgba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255,255,255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.3)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zh-CN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动画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935" y="1019175"/>
            <a:ext cx="3230880" cy="10147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28625" y="2195830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ko-KR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css3</a:t>
            </a: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查询手册：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https://www.html.cn/doc/css3/animations/index.html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502285" y="1546860"/>
            <a:ext cx="11607800" cy="487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</a:t>
            </a: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                   </a:t>
            </a:r>
            <a:r>
              <a:rPr lang="en-US" altLang="ko-KR" sz="2000" b="0" strike="noStrike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描述</a:t>
            </a: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@keyframes	       规定动画。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	       所有动画属性的简写属性，除了 animation-play-state 属性。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animation-name       规定 @keyframes 动画的名称。	3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animation-duration	规定动画完成一个周期所花费的秒或毫秒。默认是 0。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animation-timing-function	规定动画的速度曲线。默认是 "ease"。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animation-fill-mode	规定当动画不播放时（当动画完成时，或当动画有一个延迟未开始播放时），要应用到元素的样式。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animation-delay	规定动画何时开始。默认是 0。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animation-iteration-count	规定动画被播放的次数。默认是 1。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animation-direction	规定动画是否在下一周期逆向地播放。默认是 "normal"。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animation-play-state	规定动画是否正在运行或暂停。默认是 "running"。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6705" y="1137285"/>
            <a:ext cx="2722880" cy="7067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20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28625" y="2195830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ko-KR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filter:alpha(opacity=50);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" y="-6985"/>
            <a:ext cx="12217400" cy="687324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295400" y="1819910"/>
            <a:ext cx="665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演示</Application>
  <PresentationFormat/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仿宋</vt:lpstr>
      <vt:lpstr>Segoe Print</vt:lpstr>
      <vt:lpstr>楷体</vt:lpstr>
      <vt:lpstr>Arial</vt:lpstr>
      <vt:lpstr>Malgun Gothic</vt:lpstr>
      <vt:lpstr>Adobe 仿宋 Std R</vt:lpstr>
      <vt:lpstr>微软雅黑</vt:lpstr>
      <vt:lpstr>Arial Unicode MS</vt:lpstr>
      <vt:lpstr>Calibri Light</vt:lpstr>
      <vt:lpstr>Calibri</vt:lpstr>
      <vt:lpstr>Office 主题</vt:lpstr>
      <vt:lpstr>前端CSS精品公开课  </vt:lpstr>
      <vt:lpstr>前端CSS精品公开课  </vt:lpstr>
      <vt:lpstr>前端CSS精品公开课  </vt:lpstr>
      <vt:lpstr>前端CSS精品公开课  </vt:lpstr>
      <vt:lpstr>前端CSS精品公开课  </vt:lpstr>
      <vt:lpstr>PowerPoint 演示文稿</vt:lpstr>
    </vt:vector>
  </TitlesOfParts>
  <LinksUpToDate>false</LinksUpToDate>
  <SharedDoc>false</SharedDoc>
  <HyperlinksChanged>false</HyperlinksChanged>
  <AppVersion>14.0000</AppVersion>
  <Pages>49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39</cp:revision>
  <dcterms:created xsi:type="dcterms:W3CDTF">2018-12-10T01:28:00Z</dcterms:created>
  <dcterms:modified xsi:type="dcterms:W3CDTF">2019-02-27T08:13:36Z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