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9" r:id="rId3"/>
    <p:sldId id="406" r:id="rId5"/>
    <p:sldId id="401" r:id="rId6"/>
    <p:sldId id="408" r:id="rId7"/>
    <p:sldId id="403" r:id="rId8"/>
    <p:sldId id="256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085" cy="34550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3885" cy="403034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085" cy="34550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3885" cy="403034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085" cy="34550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3885" cy="403034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085" cy="34550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3885" cy="403034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085" cy="34550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3885" cy="403034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662940" y="291465"/>
            <a:ext cx="10516870" cy="10820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</a:t>
            </a:r>
            <a:r>
              <a:rPr lang="en-US" altLang="ko-KR" sz="4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CSS</a:t>
            </a:r>
            <a:r>
              <a:rPr lang="zh-CN" altLang="en-US" sz="4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精品公开课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3" name="内容占位符 2"/>
          <p:cNvSpPr txBox="1"/>
          <p:nvPr>
            <p:ph idx="1"/>
          </p:nvPr>
        </p:nvSpPr>
        <p:spPr>
          <a:xfrm>
            <a:off x="428625" y="2195830"/>
            <a:ext cx="7303770" cy="4606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lang="en-US" altLang="ko-KR" sz="32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r>
              <a:rPr lang="en-US" altLang="ko-KR" sz="3200" b="0" strike="noStrike" cap="none" dirty="0" smtClean="0">
                <a:latin typeface="仿宋" charset="0"/>
                <a:ea typeface="仿宋" charset="0"/>
              </a:rPr>
              <a:t>自我介绍</a:t>
            </a:r>
            <a:endParaRPr lang="ko-KR" altLang="en-US" sz="32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仿宋" charset="0"/>
                <a:ea typeface="仿宋" charset="0"/>
              </a:rPr>
              <a:t>   姓名：王小金</a:t>
            </a:r>
            <a:endParaRPr lang="ko-KR" altLang="en-US" sz="28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仿宋" charset="0"/>
                <a:ea typeface="仿宋" charset="0"/>
              </a:rPr>
              <a:t>   </a:t>
            </a:r>
            <a:r>
              <a:rPr lang="en-US" altLang="ko-KR" sz="2800" b="0" strike="noStrike" cap="none" dirty="0" smtClean="0">
                <a:latin typeface="+mj-ea"/>
                <a:ea typeface="+mj-ea"/>
                <a:cs typeface="+mj-ea"/>
              </a:rPr>
              <a:t>职务</a:t>
            </a: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：珠峰css</a:t>
            </a:r>
            <a:r>
              <a:rPr lang="zh-CN" altLang="en-US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金牌</a:t>
            </a:r>
            <a:r>
              <a:rPr lang="en-US" altLang="ko-KR" sz="2800" b="0" strike="noStrike" cap="none" dirty="0" smtClean="0"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</a:rPr>
              <a:t>讲师	</a:t>
            </a:r>
            <a:endParaRPr lang="ko-KR" altLang="en-US" sz="2800" b="0" strike="noStrike" cap="none" dirty="0" smtClean="0">
              <a:latin typeface="+mj-ea"/>
              <a:ea typeface="+mj-ea"/>
              <a:cs typeface="+mj-ea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+mj-ea"/>
                <a:ea typeface="+mj-ea"/>
                <a:cs typeface="+mj-ea"/>
              </a:rPr>
              <a:t>   </a:t>
            </a: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联系方式：400-180-6960  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+mj-ea"/>
                <a:ea typeface="+mj-ea"/>
                <a:cs typeface="+mj-ea"/>
              </a:rPr>
              <a:t>   </a:t>
            </a: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微信：13683627531</a:t>
            </a:r>
            <a:endParaRPr lang="en-US" altLang="ko-KR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lang="ko-KR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宋体" panose="02010600030101010101" pitchFamily="2" charset="-122"/>
              <a:buNone/>
            </a:pP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Adobe 仿宋 Std R" charset="0"/>
                <a:ea typeface="Adobe 仿宋 Std R" charset="0"/>
              </a:rPr>
              <a:t>   </a:t>
            </a: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91170" y="2472690"/>
            <a:ext cx="3088640" cy="308864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662940" y="291465"/>
            <a:ext cx="10516870" cy="10820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</a:t>
            </a:r>
            <a:r>
              <a:rPr lang="en-US" altLang="ko-KR" sz="4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CSS</a:t>
            </a:r>
            <a:r>
              <a:rPr lang="zh-CN" altLang="en-US" sz="4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精品公开课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3" name="内容占位符 2"/>
          <p:cNvSpPr txBox="1"/>
          <p:nvPr>
            <p:ph idx="1"/>
          </p:nvPr>
        </p:nvSpPr>
        <p:spPr>
          <a:xfrm>
            <a:off x="765810" y="1531620"/>
            <a:ext cx="11018520" cy="51498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r>
              <a:rPr lang="zh-CN" altLang="en-US" b="0" strike="noStrike" cap="none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一、预览动画效果</a:t>
            </a:r>
            <a:br>
              <a:rPr lang="zh-CN" altLang="en-US" b="0" strike="noStrike" cap="none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endParaRPr lang="zh-CN" altLang="en-US" b="0" strike="noStrike" cap="none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r>
              <a:rPr lang="zh-CN" altLang="en-US" b="0" strike="noStrike" cap="none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二、案例中所涉及到的基础知识</a:t>
            </a:r>
            <a:endParaRPr lang="zh-CN" altLang="en-US" sz="2800" b="0" strike="noStrike" cap="none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lang="zh-CN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r>
              <a:rPr lang="en-US" altLang="zh-CN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perspective </a:t>
            </a:r>
            <a:endParaRPr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r>
              <a:rPr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定义3D元素距视图的距离，以像素计。当为元素定义 perspective 属性时，其子元素会获得透视效果，而不是元素本身。</a:t>
            </a:r>
            <a:endParaRPr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lang="en-US" altLang="zh-CN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r>
              <a:rPr lang="en-US" altLang="zh-CN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transform-style: preserve-3d;3D视图声明</a:t>
            </a:r>
            <a:br>
              <a:rPr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br>
              <a:rPr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径向渐变：background:radial-gradient(rgba(102,0,204,0.5) 30%,rgba(255,255,255,0)60%);</a:t>
            </a:r>
            <a:endParaRPr lang="zh-CN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lang="zh-CN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lang="zh-CN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lang="zh-CN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lang="zh-CN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lang="zh-CN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lang="zh-CN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宋体" panose="02010600030101010101" pitchFamily="2" charset="-122"/>
              <a:buNone/>
            </a:pP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Adobe 仿宋 Std R" charset="0"/>
                <a:ea typeface="Adobe 仿宋 Std R" charset="0"/>
              </a:rPr>
              <a:t>   </a:t>
            </a: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05935" y="1019175"/>
            <a:ext cx="3230880" cy="101473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662940" y="291465"/>
            <a:ext cx="10516870" cy="10820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</a:t>
            </a:r>
            <a:r>
              <a:rPr lang="en-US" altLang="ko-KR" sz="4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CSS</a:t>
            </a:r>
            <a:r>
              <a:rPr lang="zh-CN" altLang="en-US" sz="4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精品公开课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3" name="内容占位符 2"/>
          <p:cNvSpPr txBox="1"/>
          <p:nvPr>
            <p:ph idx="1"/>
          </p:nvPr>
        </p:nvSpPr>
        <p:spPr>
          <a:xfrm>
            <a:off x="428625" y="2195830"/>
            <a:ext cx="7303770" cy="4606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lang="en-US" altLang="ko-KR" sz="32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lang="zh-CN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宋体" panose="02010600030101010101" pitchFamily="2" charset="-122"/>
              <a:buNone/>
            </a:pP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Adobe 仿宋 Std R" charset="0"/>
                <a:ea typeface="Adobe 仿宋 Std R" charset="0"/>
              </a:rPr>
              <a:t>   </a:t>
            </a: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35350" y="1918970"/>
            <a:ext cx="4745990" cy="3905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662940" y="291465"/>
            <a:ext cx="10516870" cy="10820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</a:t>
            </a:r>
            <a:r>
              <a:rPr lang="en-US" altLang="ko-KR" sz="4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CSS</a:t>
            </a:r>
            <a:r>
              <a:rPr lang="zh-CN" altLang="en-US" sz="4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精品公开课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3" name="内容占位符 2"/>
          <p:cNvSpPr txBox="1"/>
          <p:nvPr>
            <p:ph idx="1"/>
          </p:nvPr>
        </p:nvSpPr>
        <p:spPr>
          <a:xfrm>
            <a:off x="502285" y="1546860"/>
            <a:ext cx="11607800" cy="48710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lang="en-US" altLang="ko-KR" sz="2000" b="0" strike="noStrike" cap="none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r>
              <a:rPr lang="zh-CN" altLang="en-US" sz="2000" b="0" strike="noStrike" cap="none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语法：</a:t>
            </a:r>
            <a:r>
              <a:rPr lang="en-US" altLang="ko-KR" sz="2000" b="0" strike="noStrike" cap="none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transition: property duration timing-function delay;</a:t>
            </a:r>
            <a:endParaRPr lang="en-US" altLang="ko-KR" sz="2000" b="0" strike="noStrike" cap="none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lang="en-US" altLang="ko-KR" sz="2000" b="0" strike="noStrike" cap="none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r>
              <a:rPr lang="en-US" altLang="ko-KR" sz="2000" b="0" strike="noStrike" cap="none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属性</a:t>
            </a: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                              </a:t>
            </a:r>
            <a:r>
              <a:rPr lang="en-US" altLang="ko-KR" sz="2000" b="0" strike="noStrike" cap="none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描述</a:t>
            </a: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endParaRPr lang="en-US" altLang="ko-KR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宋体" panose="02010600030101010101" pitchFamily="2" charset="-122"/>
              <a:buNone/>
            </a:pPr>
            <a:r>
              <a:rPr lang="ko-KR" altLang="en-US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transition-property	       规定设置过渡效果的 CSS 属性的名称。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宋体" panose="02010600030101010101" pitchFamily="2" charset="-122"/>
              <a:buNone/>
            </a:pPr>
            <a:r>
              <a:rPr lang="ko-KR" altLang="en-US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transition-duration	       规定完成过渡效果需要多少秒或毫秒。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宋体" panose="02010600030101010101" pitchFamily="2" charset="-122"/>
              <a:buNone/>
            </a:pPr>
            <a:r>
              <a:rPr lang="ko-KR" altLang="en-US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transition-timing-function	 规定速度效果的速度曲线。</a:t>
            </a:r>
            <a:endParaRPr lang="ko-KR" altLang="en-US" sz="24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宋体" panose="02010600030101010101" pitchFamily="2" charset="-122"/>
              <a:buNone/>
            </a:pPr>
            <a:r>
              <a:rPr lang="ko-KR" altLang="en-US" sz="24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transition-delay	定义过渡效果何时开始。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Adobe 仿宋 Std R" charset="0"/>
                <a:ea typeface="Adobe 仿宋 Std R" charset="0"/>
              </a:rPr>
              <a:t>   </a:t>
            </a: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16705" y="1137285"/>
            <a:ext cx="2722880" cy="70675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[九年专注、有口皆碑]</a:t>
            </a:r>
            <a:endParaRPr lang="ko-KR" altLang="en-US" sz="20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662940" y="291465"/>
            <a:ext cx="10516870" cy="10820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latin typeface="仿宋" charset="0"/>
                <a:ea typeface="仿宋" charset="0"/>
              </a:rPr>
              <a:t>前端</a:t>
            </a:r>
            <a:r>
              <a:rPr lang="en-US" altLang="ko-KR" sz="4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CSS</a:t>
            </a:r>
            <a:r>
              <a:rPr lang="zh-CN" altLang="en-US" sz="4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</a:rPr>
              <a:t>精品公开课</a:t>
            </a: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br>
              <a:rPr lang="en-US" altLang="ko-KR" sz="4000" b="0" strike="noStrike" cap="none" dirty="0" smtClean="0">
                <a:latin typeface="楷体" charset="0"/>
                <a:ea typeface="楷体" charset="0"/>
              </a:rPr>
            </a:br>
            <a:endParaRPr lang="ko-KR" altLang="en-US" sz="4000" b="0" strike="noStrike" cap="none" dirty="0" smtClean="0">
              <a:latin typeface="楷体" charset="0"/>
              <a:ea typeface="楷体" charset="0"/>
            </a:endParaRPr>
          </a:p>
        </p:txBody>
      </p:sp>
      <p:sp>
        <p:nvSpPr>
          <p:cNvPr id="3" name="内容占位符 2"/>
          <p:cNvSpPr txBox="1"/>
          <p:nvPr>
            <p:ph idx="1"/>
          </p:nvPr>
        </p:nvSpPr>
        <p:spPr>
          <a:xfrm>
            <a:off x="428625" y="2195830"/>
            <a:ext cx="7303770" cy="4606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lang="en-US" altLang="ko-KR" sz="32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r>
              <a:rPr lang="zh-CN" altLang="en-US" sz="28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filter:alpha(opacity=50);</a:t>
            </a:r>
            <a:endParaRPr lang="zh-CN" altLang="en-US" sz="28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defTabSz="914400" fontAlgn="auto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宋体" panose="02010600030101010101" pitchFamily="2" charset="-122"/>
              <a:buNone/>
            </a:pP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  <a:p>
            <a:pPr marL="0" indent="0" algn="l" defTabSz="914400" fontAlgn="auto" latinLnBrk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atin typeface="Adobe 仿宋 Std R" charset="0"/>
                <a:ea typeface="Adobe 仿宋 Std R" charset="0"/>
              </a:rPr>
              <a:t>   </a:t>
            </a:r>
            <a:r>
              <a:rPr lang="en-US" altLang="ko-KR" sz="2400" b="0" strike="noStrike" cap="none" dirty="0" smtClean="0">
                <a:latin typeface="Adobe 仿宋 Std R" charset="0"/>
                <a:ea typeface="Adobe 仿宋 Std R" charset="0"/>
              </a:rPr>
              <a:t>  </a:t>
            </a:r>
            <a:endParaRPr lang="ko-KR" altLang="en-US" sz="2400" b="0" strike="noStrike" cap="none" dirty="0" smtClean="0">
              <a:latin typeface="Adobe 仿宋 Std R" charset="0"/>
              <a:ea typeface="Adobe 仿宋 Std R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[九年专注、有口皆碑]</a:t>
            </a:r>
            <a:endParaRPr lang="ko-KR" altLang="en-US" sz="3600" b="0" strike="noStrike" cap="none" dirty="0" smtClean="0">
              <a:latin typeface="仿宋" charset="0"/>
              <a:ea typeface="仿宋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70" y="-6985"/>
            <a:ext cx="12217400" cy="6873240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1295400" y="1819910"/>
            <a:ext cx="6656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709</Words>
  <Application>WPS 演示</Application>
  <PresentationFormat/>
  <Paragraphs>68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Arial</vt:lpstr>
      <vt:lpstr>宋体</vt:lpstr>
      <vt:lpstr>Wingdings</vt:lpstr>
      <vt:lpstr>仿宋</vt:lpstr>
      <vt:lpstr>Segoe Print</vt:lpstr>
      <vt:lpstr>楷体</vt:lpstr>
      <vt:lpstr>Arial</vt:lpstr>
      <vt:lpstr>Malgun Gothic</vt:lpstr>
      <vt:lpstr>Adobe 仿宋 Std R</vt:lpstr>
      <vt:lpstr>微软雅黑</vt:lpstr>
      <vt:lpstr>Arial Unicode MS</vt:lpstr>
      <vt:lpstr>Calibri Light</vt:lpstr>
      <vt:lpstr>Calibri</vt:lpstr>
      <vt:lpstr>Office 主题</vt:lpstr>
      <vt:lpstr>前端CSS精品公开课  </vt:lpstr>
      <vt:lpstr>前端CSS精品公开课  </vt:lpstr>
      <vt:lpstr>前端CSS精品公开课  </vt:lpstr>
      <vt:lpstr>前端CSS精品公开课  </vt:lpstr>
      <vt:lpstr>前端CSS精品公开课  </vt:lpstr>
      <vt:lpstr>PowerPoint 演示文稿</vt:lpstr>
    </vt:vector>
  </TitlesOfParts>
  <LinksUpToDate>false</LinksUpToDate>
  <SharedDoc>false</SharedDoc>
  <HyperlinksChanged>false</HyperlinksChanged>
  <AppVersion>14.0000</AppVersion>
  <Pages>49</Page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Administrator</cp:lastModifiedBy>
  <cp:revision>46</cp:revision>
  <dcterms:created xsi:type="dcterms:W3CDTF">2018-12-10T01:28:00Z</dcterms:created>
  <dcterms:modified xsi:type="dcterms:W3CDTF">2019-03-11T08:55:35Z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2052-11.1.0.8500</vt:lpwstr>
  </property>
</Properties>
</file>