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6" r:id="rId10"/>
    <p:sldId id="259" r:id="rId11"/>
    <p:sldId id="260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70535" y="5631619"/>
            <a:ext cx="1528175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Your name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8228" y="1856626"/>
            <a:ext cx="4782098" cy="7571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命名规范分享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-2540" y="4912360"/>
            <a:ext cx="4782185" cy="3525520"/>
          </a:xfrm>
        </p:spPr>
        <p:txBody>
          <a:bodyPr>
            <a:normAutofit/>
          </a:bodyPr>
          <a:lstStyle/>
          <a:p>
            <a:r>
              <a:rPr lang="zh-CN" altLang="en-US" sz="2800">
                <a:sym typeface="+mn-ea"/>
              </a:rPr>
              <a:t>演讲：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      朱平安</a:t>
            </a:r>
            <a:endParaRPr lang="zh-CN" altLang="en-US">
              <a:sym typeface="+mn-ea"/>
            </a:endParaRPr>
          </a:p>
          <a:p>
            <a:r>
              <a:rPr lang="zh-CN" altLang="en-US" sz="2000">
                <a:sym typeface="+mn-ea"/>
              </a:rPr>
              <a:t>组  员 ：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           丁超       卡迪       张渌勃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275" y="3902075"/>
            <a:ext cx="1637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MV Boli" panose="02000500030200090000" charset="0"/>
              </a:rPr>
              <a:t>珠峰培训</a:t>
            </a:r>
            <a:endParaRPr lang="zh-CN" altLang="en-US" sz="2800" b="1">
              <a:solidFill>
                <a:schemeClr val="bg1"/>
              </a:solidFill>
              <a:latin typeface="MV Boli" panose="02000500030200090000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0" y="0"/>
            <a:ext cx="4267200" cy="6907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080401" y="2494406"/>
            <a:ext cx="2106397" cy="13168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10800000">
            <a:off x="2738079" y="2557622"/>
            <a:ext cx="386959" cy="333585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599628" y="3192335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04.</a:t>
            </a:r>
            <a:endParaRPr lang="zh-CN" altLang="en-US">
              <a:latin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599628" y="2494360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03.</a:t>
            </a:r>
            <a:endParaRPr lang="zh-CN" altLang="en-US">
              <a:latin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5599628" y="1792576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02.</a:t>
            </a:r>
            <a:endParaRPr lang="zh-CN" altLang="en-US" dirty="0"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599628" y="1074917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01.</a:t>
            </a:r>
            <a:endParaRPr lang="zh-CN" altLang="en-US" dirty="0">
              <a:latin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6359074" y="1105576"/>
            <a:ext cx="2954654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class</a:t>
            </a:r>
            <a:r>
              <a:rPr lang="zh-CN" altLang="en-US">
                <a:solidFill>
                  <a:schemeClr val="tx1"/>
                </a:solidFill>
              </a:rPr>
              <a:t>命名到底有多难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6411779" y="1823870"/>
            <a:ext cx="2954654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class命名的发展历程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411779" y="3222359"/>
            <a:ext cx="2954655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常见class关键词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1203914" y="2891208"/>
            <a:ext cx="1859369" cy="52321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CONTENTS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1595" y="2526030"/>
            <a:ext cx="312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命名规范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411595" y="3811270"/>
            <a:ext cx="2980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结语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99430" y="3811270"/>
            <a:ext cx="579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05.</a:t>
            </a:r>
            <a:endParaRPr lang="en-US" altLang="zh-CN" sz="2800"/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-635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600" y="219075"/>
            <a:ext cx="628650" cy="82804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4000"/>
              <a:t>1</a:t>
            </a:r>
            <a:endParaRPr lang="en-US" altLang="zh-CN" sz="4000"/>
          </a:p>
        </p:txBody>
      </p:sp>
      <p:sp>
        <p:nvSpPr>
          <p:cNvPr id="36" name="文本框 35"/>
          <p:cNvSpPr txBox="1"/>
          <p:nvPr>
            <p:custDataLst>
              <p:tags r:id="rId3"/>
            </p:custDataLst>
          </p:nvPr>
        </p:nvSpPr>
        <p:spPr>
          <a:xfrm>
            <a:off x="842010" y="2446655"/>
            <a:ext cx="10250805" cy="3827145"/>
          </a:xfrm>
          <a:prstGeom prst="rect">
            <a:avLst/>
          </a:prstGeom>
        </p:spPr>
        <p:txBody>
          <a:bodyPr vert="horz" lIns="90000" tIns="46800" rIns="90000" bIns="46800" rtlCol="0" anchor="b"/>
          <a:lstStyle>
            <a:defPPr>
              <a:defRPr lang="zh-CN"/>
            </a:defPPr>
            <a:lvl1pPr algn="r" defTabSz="913765">
              <a:lnSpc>
                <a:spcPct val="130000"/>
              </a:lnSpc>
              <a:spcBef>
                <a:spcPct val="0"/>
              </a:spcBef>
              <a:buNone/>
              <a:defRPr sz="32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/>
              <a:t>第一，class跟id不一样，class本来就是设计用来可以重复利用的，而id才是设计唯一的（如果遵循BEM，class几乎也都是唯一的了）。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第二，样式是可以覆盖的，而且先按照权重，再按照定义的先后顺序。也许你花了十分钟设计定义的一个class样式，人家分分钟就给你干掉了，这得多恼火；也许这个页面好好的，跑到另一个页面就跟原先的样式有了冲突。</a:t>
            </a:r>
            <a:endParaRPr lang="zh-CN" altLang="en-US" sz="2000"/>
          </a:p>
          <a:p>
            <a:pPr algn="l"/>
            <a:endParaRPr lang="zh-CN" altLang="en-US" sz="2000"/>
          </a:p>
          <a:p>
            <a:pPr indent="0" algn="l"/>
            <a:r>
              <a:rPr lang="zh-CN" altLang="en-US" sz="2000"/>
              <a:t>所以class命名的难就难在既要重复利用，又要避免样式的冲突。如果要重复利用，那么当然是越简单越好，越抽象可用的地方越大，太具体了就完蛋了。而如果要避免样式冲突。BEM的方式最简单，class都唯一了，那还冲突个毛线；其次就是通过父元素限定作用域，可以搞几个层级，而不是单独一个class定义样式；还有就是追加class，来实现差异化；最后不同的页面不同的文件，你用你的我用我的。</a:t>
            </a:r>
            <a:endParaRPr lang="zh-CN" altLang="en-US" sz="2000"/>
          </a:p>
          <a:p>
            <a:pPr algn="l"/>
            <a:r>
              <a:rPr lang="zh-CN" altLang="en-US" sz="2000"/>
              <a:t>总之，不管有多难，我们还是得试试去解决问题，去寻找一些规律。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/>
              <a:t>2</a:t>
            </a:r>
            <a:endParaRPr lang="en-US" altLang="zh-CN" sz="4400"/>
          </a:p>
        </p:txBody>
      </p:sp>
      <p:sp>
        <p:nvSpPr>
          <p:cNvPr id="3" name="文本框 2"/>
          <p:cNvSpPr txBox="1"/>
          <p:nvPr/>
        </p:nvSpPr>
        <p:spPr>
          <a:xfrm>
            <a:off x="102235" y="1412875"/>
            <a:ext cx="119875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关于class的命名，其实跟人名也差不多，如果要想别人看得懂，那关键还是在于可识别性。到目前为止class的命名大概经历了下面几个重要阶段：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 </a:t>
            </a:r>
            <a:r>
              <a:rPr lang="en-US" altLang="zh-CN" sz="3200"/>
              <a:t>1.</a:t>
            </a:r>
            <a:r>
              <a:rPr lang="zh-CN" altLang="en-US" sz="3200"/>
              <a:t>混沌阶段，没有规则就是最好的规则       </a:t>
            </a:r>
            <a:r>
              <a:rPr lang="en-US" altLang="zh-CN" sz="3200"/>
              <a:t>{</a:t>
            </a:r>
            <a:r>
              <a:rPr lang="zh-CN" altLang="en-US" sz="3200"/>
              <a:t>h1.title；</a:t>
            </a:r>
            <a:r>
              <a:rPr lang="zh-CN" altLang="en-US" sz="3200">
                <a:sym typeface="+mn-ea"/>
              </a:rPr>
              <a:t>h2.title2</a:t>
            </a:r>
            <a:r>
              <a:rPr lang="en-US" altLang="zh-CN" sz="3200">
                <a:sym typeface="+mn-ea"/>
              </a:rPr>
              <a:t>}</a:t>
            </a:r>
            <a:endParaRPr lang="zh-CN" altLang="en-US" sz="4400">
              <a:sym typeface="+mn-ea"/>
            </a:endParaRPr>
          </a:p>
          <a:p>
            <a:r>
              <a:rPr lang="zh-CN" altLang="en-US" sz="3200"/>
              <a:t> </a:t>
            </a:r>
            <a:r>
              <a:rPr lang="en-US" altLang="zh-CN" sz="3200"/>
              <a:t>2.</a:t>
            </a:r>
            <a:r>
              <a:rPr lang="zh-CN" altLang="en-US" sz="3200"/>
              <a:t>原子类阶段，聚集神龙现身手              </a:t>
            </a:r>
            <a:r>
              <a:rPr lang="en-US" altLang="zh-CN" sz="2800"/>
              <a:t>{.fl{float:left;}   </a:t>
            </a:r>
            <a:r>
              <a:rPr lang="zh-CN" altLang="en-US" sz="2800">
                <a:sym typeface="+mn-ea"/>
              </a:rPr>
              <a:t>.fr{float:right;}</a:t>
            </a:r>
            <a:r>
              <a:rPr lang="en-US" altLang="zh-CN" sz="3200">
                <a:sym typeface="+mn-ea"/>
              </a:rPr>
              <a:t>}</a:t>
            </a:r>
            <a:endParaRPr lang="en-US" altLang="zh-CN" sz="2800"/>
          </a:p>
          <a:p>
            <a:r>
              <a:rPr lang="zh-CN" altLang="en-US" sz="3200"/>
              <a:t> </a:t>
            </a:r>
            <a:r>
              <a:rPr lang="en-US" altLang="zh-CN" sz="3200"/>
              <a:t>3.</a:t>
            </a:r>
            <a:r>
              <a:rPr lang="zh-CN" altLang="en-US" sz="3200"/>
              <a:t>模块阶段，以职能划分，添加前缀       </a:t>
            </a:r>
            <a:r>
              <a:rPr lang="en-US" altLang="zh-CN" sz="3200"/>
              <a:t>{.l-960  </a:t>
            </a:r>
            <a:r>
              <a:rPr lang="zh-CN" altLang="en-US" sz="3200">
                <a:sym typeface="+mn-ea"/>
              </a:rPr>
              <a:t>.l-left</a:t>
            </a:r>
            <a:r>
              <a:rPr lang="en-US" altLang="zh-CN" sz="3600"/>
              <a:t>}</a:t>
            </a:r>
            <a:endParaRPr lang="zh-CN" altLang="en-US" sz="3200"/>
          </a:p>
          <a:p>
            <a:r>
              <a:rPr lang="zh-CN" altLang="en-US" sz="3200"/>
              <a:t> </a:t>
            </a:r>
            <a:r>
              <a:rPr lang="en-US" altLang="zh-CN" sz="3200"/>
              <a:t>4.</a:t>
            </a:r>
            <a:r>
              <a:rPr lang="zh-CN" altLang="en-US" sz="3200"/>
              <a:t>BEM阶段，规则有序   </a:t>
            </a:r>
            <a:endParaRPr lang="zh-CN" altLang="en-US" sz="3200"/>
          </a:p>
          <a:p>
            <a:r>
              <a:rPr lang="zh-CN" altLang="en-US" sz="3200"/>
              <a:t> BEM(Block, Element, </a:t>
            </a:r>
            <a:r>
              <a:rPr lang="zh-CN" altLang="en-US" sz="3200">
                <a:sym typeface="+mn-ea"/>
              </a:rPr>
              <a:t>Modifier)</a:t>
            </a:r>
            <a:endParaRPr lang="zh-CN" altLang="en-US" sz="3200">
              <a:sym typeface="+mn-ea"/>
            </a:endParaRPr>
          </a:p>
          <a:p>
            <a:r>
              <a:rPr lang="en-US" altLang="zh-CN" sz="3200"/>
              <a:t>{https://segmentfault.com/a/1190000012705634}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-635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3</a:t>
            </a:r>
            <a:endParaRPr lang="en-US" altLang="zh-CN" sz="4800"/>
          </a:p>
        </p:txBody>
      </p:sp>
      <p:sp>
        <p:nvSpPr>
          <p:cNvPr id="3" name="文本框 2"/>
          <p:cNvSpPr txBox="1"/>
          <p:nvPr/>
        </p:nvSpPr>
        <p:spPr>
          <a:xfrm>
            <a:off x="259715" y="1047115"/>
            <a:ext cx="1167257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1、基本要求：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1）文件编码统一使用 UTF-8 编码； </a:t>
            </a:r>
            <a:endParaRPr lang="zh-CN" altLang="en-US" sz="2800"/>
          </a:p>
          <a:p>
            <a:r>
              <a:rPr lang="zh-CN" altLang="en-US" sz="2800"/>
              <a:t>2）命名时以符合语义为主要参考指标，CSS属性书写规范，采用统一风格及命名方法； </a:t>
            </a:r>
            <a:endParaRPr lang="zh-CN" altLang="en-US" sz="2800"/>
          </a:p>
          <a:p>
            <a:r>
              <a:rPr lang="zh-CN" altLang="en-US" sz="2800"/>
              <a:t>3）结构清晰，层级关系明朗，以不超过三级为标准； </a:t>
            </a:r>
            <a:endParaRPr lang="zh-CN" altLang="en-US" sz="2800"/>
          </a:p>
          <a:p>
            <a:r>
              <a:rPr lang="zh-CN" altLang="en-US" sz="2800"/>
              <a:t>4）同一表现形式的样式要求可重复利用，模块组件类的样式要求可整体外部移植； </a:t>
            </a:r>
            <a:endParaRPr lang="zh-CN" altLang="en-US" sz="2800"/>
          </a:p>
          <a:p>
            <a:r>
              <a:rPr lang="zh-CN" altLang="en-US" sz="2800"/>
              <a:t>5）编写 CSS 的时候，应当避免使用CSS Hack，能不用则不用。 </a:t>
            </a:r>
            <a:endParaRPr lang="zh-CN" altLang="en-US" sz="2800"/>
          </a:p>
          <a:p>
            <a:r>
              <a:rPr lang="zh-CN" altLang="en-US" sz="2800"/>
              <a:t>6）所有页面默认都针对Firefox 等最接近标准的浏览器进行设计，然后使用 IE 特有条件注释功能进行针对性修正。 </a:t>
            </a:r>
            <a:endParaRPr lang="zh-CN" altLang="en-US" sz="2800"/>
          </a:p>
          <a:p>
            <a:r>
              <a:rPr lang="zh-CN" altLang="en-US" sz="2800"/>
              <a:t>7）请使用英文进行命名，尽量避免使用拼音。命名要求具有可读性，尽量避免使用缩写。命名虽然允许数字，但应尽量避免使用数字命名。 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-635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3</a:t>
            </a:r>
            <a:endParaRPr lang="en-US" altLang="zh-CN" sz="4800"/>
          </a:p>
        </p:txBody>
      </p:sp>
      <p:sp>
        <p:nvSpPr>
          <p:cNvPr id="3" name="文本框 2"/>
          <p:cNvSpPr txBox="1"/>
          <p:nvPr/>
        </p:nvSpPr>
        <p:spPr>
          <a:xfrm>
            <a:off x="112395" y="1198245"/>
            <a:ext cx="1205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7535" y="1384300"/>
            <a:ext cx="1108583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ym typeface="+mn-ea"/>
              </a:rPr>
              <a:t>2、命名方法 要求采用统一的命名方法。常用命名方法有： 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1）连写式命名法，如：helloworld 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2）中线命名法，如：hello-world（目前采用此方法的较多，建议采用） 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3）下划线命名法，如：hello_world 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4）骆驼命名法，如：helloWorld 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5）帕斯卡命名法，如：HelloWorld </a:t>
            </a:r>
            <a:endParaRPr lang="zh-CN" altLang="en-US" sz="4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-635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4</a:t>
            </a:r>
            <a:endParaRPr lang="en-US" altLang="zh-CN" sz="4800"/>
          </a:p>
        </p:txBody>
      </p:sp>
      <p:sp>
        <p:nvSpPr>
          <p:cNvPr id="3" name="文本框 2"/>
          <p:cNvSpPr txBox="1"/>
          <p:nvPr/>
        </p:nvSpPr>
        <p:spPr>
          <a:xfrm>
            <a:off x="55880" y="1198880"/>
            <a:ext cx="342011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页头：header                          </a:t>
            </a:r>
            <a:endParaRPr lang="zh-CN" altLang="en-US" sz="2800"/>
          </a:p>
          <a:p>
            <a:r>
              <a:rPr lang="zh-CN" altLang="en-US" sz="2800"/>
              <a:t>登录条：login-bar </a:t>
            </a:r>
            <a:endParaRPr lang="zh-CN" altLang="en-US" sz="2800"/>
          </a:p>
          <a:p>
            <a:r>
              <a:rPr lang="zh-CN" altLang="en-US" sz="2800"/>
              <a:t>标志：logo </a:t>
            </a:r>
            <a:endParaRPr lang="zh-CN" altLang="en-US" sz="2800"/>
          </a:p>
          <a:p>
            <a:r>
              <a:rPr lang="zh-CN" altLang="en-US" sz="2800"/>
              <a:t>侧栏：side-bar </a:t>
            </a:r>
            <a:endParaRPr lang="zh-CN" altLang="en-US" sz="2800"/>
          </a:p>
          <a:p>
            <a:r>
              <a:rPr lang="zh-CN" altLang="en-US" sz="2800"/>
              <a:t>广告：banner </a:t>
            </a:r>
            <a:endParaRPr lang="zh-CN" altLang="en-US" sz="2800"/>
          </a:p>
          <a:p>
            <a:r>
              <a:rPr lang="zh-CN" altLang="en-US" sz="2800"/>
              <a:t>导航：nav </a:t>
            </a:r>
            <a:endParaRPr lang="zh-CN" altLang="en-US" sz="2800"/>
          </a:p>
          <a:p>
            <a:r>
              <a:rPr lang="zh-CN" altLang="en-US" sz="2800"/>
              <a:t>子导航：sub-nav </a:t>
            </a:r>
            <a:endParaRPr lang="zh-CN" altLang="en-US" sz="2800"/>
          </a:p>
          <a:p>
            <a:r>
              <a:rPr lang="zh-CN" altLang="en-US" sz="2800"/>
              <a:t>菜单：menu </a:t>
            </a:r>
            <a:endParaRPr lang="zh-CN" altLang="en-US" sz="2800"/>
          </a:p>
          <a:p>
            <a:r>
              <a:rPr lang="zh-CN" altLang="en-US" sz="2800"/>
              <a:t>子菜单：sub-menu </a:t>
            </a:r>
            <a:endParaRPr lang="zh-CN" altLang="en-US" sz="2800"/>
          </a:p>
          <a:p>
            <a:r>
              <a:rPr lang="zh-CN" altLang="en-US" sz="2800"/>
              <a:t>搜索：search 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264275" y="1198880"/>
            <a:ext cx="286766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服务：service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热点：hot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新闻：news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下载：download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注册：regsiter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状态：status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按钮：btn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投票：vote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合作伙伴：partner 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272790" y="1198880"/>
            <a:ext cx="33299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滚动：scroll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页面主体：main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内容：content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标签页：tab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文章列表：list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提示信息：msg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小技巧：tips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栏目标题：title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加入：joinus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指南：guild </a:t>
            </a:r>
            <a:endParaRPr lang="zh-CN" altLang="en-US" sz="2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80220" y="1198880"/>
            <a:ext cx="2788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友情链接：friendlink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版权：copyright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外套：wrap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页脚：footer 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标题：title 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805" y="2132330"/>
            <a:ext cx="12009755" cy="5458460"/>
          </a:xfrm>
        </p:spPr>
        <p:txBody>
          <a:bodyPr>
            <a:no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               </a:t>
            </a:r>
            <a:r>
              <a:rPr lang="zh-CN" altLang="en-US" sz="3200">
                <a:solidFill>
                  <a:schemeClr val="tx1"/>
                </a:solidFill>
              </a:rPr>
              <a:t>现在，来个简短的总结，精简高效的CSS命名的关键字有“分离”，“统一前缀”，方法为“面向属性的命名”，准则为“无层级、无标签”。其中，“分离”是“面向属性命名”的基础。“面向属性命名”和“无层级、无标签”属于两个不同的系列，一个针对短命名属性，一个针对长命名属性。但是，两个又互相依存。没有“面向属性命名”，“无层级、无标签”命名最后是以不堪重负，HTML膨胀致死结局。而仅仅是“面向属性命名”，前端开发人员会因维护过劳喷血而死。总之，两者缺一不可。</a:t>
            </a:r>
            <a:br>
              <a:rPr lang="zh-CN" altLang="en-US" sz="3200">
                <a:solidFill>
                  <a:schemeClr val="tx1"/>
                </a:solidFill>
              </a:rPr>
            </a:br>
            <a:br>
              <a:rPr lang="zh-CN" altLang="en-US" sz="3200">
                <a:solidFill>
                  <a:schemeClr val="tx1"/>
                </a:solidFill>
              </a:rPr>
            </a:b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89785" y="506095"/>
            <a:ext cx="6328410" cy="898525"/>
          </a:xfrm>
        </p:spPr>
        <p:txBody>
          <a:bodyPr/>
          <a:lstStyle/>
          <a:p>
            <a:r>
              <a:rPr lang="zh-CN" altLang="en-US"/>
              <a:t>结                  语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587375" y="0"/>
            <a:ext cx="628650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altLang="zh-CN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2"/>
  <p:tag name="KSO_WM_TEMPLATE_CATEGORY" val="custom"/>
  <p:tag name="KSO_WM_TEMPLATE_INDEX" val="20188978"/>
  <p:tag name="KSO_WM_UNIT_INDEX" val="2"/>
</p:tagLst>
</file>

<file path=ppt/tags/tag11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12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8978_2*l_h_i*1_3_1"/>
</p:tagLst>
</file>

<file path=ppt/tags/tag13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8978_2*l_h_i*1_2_1"/>
</p:tagLst>
</file>

<file path=ppt/tags/tag14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8978_2*l_h_i*1_1_1"/>
</p:tagLst>
</file>

<file path=ppt/tags/tag15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1_1"/>
  <p:tag name="KSO_WM_UNIT_PRESET_TEXT" val="阶段工作回顾"/>
</p:tagLst>
</file>

<file path=ppt/tags/tag16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2_1"/>
  <p:tag name="KSO_WM_UNIT_PRESET_TEXT" val="取得的成绩与经验"/>
</p:tagLst>
</file>

<file path=ppt/tags/tag17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18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2*a*1"/>
  <p:tag name="KSO_WM_UNIT_PRESET_TEXT" val="CONTENTS"/>
</p:tagLst>
</file>

<file path=ppt/tags/tag19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6_2"/>
  <p:tag name="KSO_WM_TEMPLATE_CATEGORY" val="custom"/>
  <p:tag name="KSO_WM_TEMPLATE_INDEX" val="20188978"/>
  <p:tag name="KSO_WM_SLIDE_ID" val="custom20188978_2"/>
  <p:tag name="KSO_WM_SLIDE_INDEX" val="2"/>
  <p:tag name="KSO_WM_DIAGRAM_GROUP_CODE" val="l1-1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2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22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4*a*1"/>
  <p:tag name="KSO_WM_UNIT_PRESET_TEXT" val="总体目标完成情况"/>
</p:tagLst>
</file>

<file path=ppt/tags/tag23.xml><?xml version="1.0" encoding="utf-8"?>
<p:tagLst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*123"/>
  <p:tag name="KSO_WM_SLIDE_SIZE" val="753*328"/>
  <p:tag name="KSO_WM_COMBINE_RELATE_SLIDE_ID" val="background20185106_4"/>
  <p:tag name="KSO_WM_TEMPLATE_CATEGORY" val="custom"/>
  <p:tag name="KSO_WM_TEMPLATE_INDEX" val="20188978"/>
  <p:tag name="KSO_WM_SLIDE_ID" val="custom20188978_4"/>
  <p:tag name="KSO_WM_SLIDE_INDEX" val="4"/>
  <p:tag name="KSO_WM_DIAGRAM_GROUP_CODE" val="l1-2"/>
  <p:tag name="KSO_WM_TEMPLATE_SUBCATEGORY" val="combine"/>
</p:tagLst>
</file>

<file path=ppt/tags/tag2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2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2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3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2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3*a*1"/>
  <p:tag name="KSO_WM_UNIT_PRESET_TEXT" val="阶段工作回顾"/>
</p:tagLst>
</file>

<file path=ppt/tags/tag33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3*e*1"/>
  <p:tag name="KSO_WM_UNIT_PRESET_TEXT" val="01."/>
</p:tagLst>
</file>

<file path=ppt/tags/tag3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35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3"/>
  <p:tag name="KSO_WM_TEMPLATE_CATEGORY" val="custom"/>
  <p:tag name="KSO_WM_TEMPLATE_INDEX" val="20188978"/>
  <p:tag name="KSO_WM_SLIDE_ID" val="custom20188978_3"/>
  <p:tag name="KSO_WM_SLIDE_INDEX" val="3"/>
  <p:tag name="KSO_WM_TEMPLATE_SUBCATEGORY" val="combine"/>
</p:tagLst>
</file>

<file path=ppt/tags/tag36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6.xml><?xml version="1.0" encoding="utf-8"?>
<p:tagLst xmlns:p="http://schemas.openxmlformats.org/presentationml/2006/main">
  <p:tag name="KSO_WM_TEMPLATE_CATEGORY" val="custom"/>
  <p:tag name="KSO_WM_TEMPLATE_INDEX" val="20188978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b*1"/>
  <p:tag name="KSO_WM_UNIT_PRESET_TEXT" val="Adjust the spacing to adapt to Chinese typesetting"/>
</p:tagLst>
</file>

<file path=ppt/tags/tag7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</p:tagLst>
</file>

<file path=ppt/tags/tag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0"/>
  <p:tag name="KSO_WM_TEMPLATE_CATEGORY" val="custom"/>
  <p:tag name="KSO_WM_TEMPLATE_INDEX" val="20188978"/>
  <p:tag name="KSO_WM_UNIT_INDEX" val="0"/>
</p:tagLst>
</file>

<file path=ppt/tags/tag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1"/>
  <p:tag name="KSO_WM_TEMPLATE_CATEGORY" val="custom"/>
  <p:tag name="KSO_WM_TEMPLATE_INDEX" val="20188978"/>
  <p:tag name="KSO_WM_UNIT_INDEX" val="1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WPS 演示</Application>
  <PresentationFormat>宽屏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MV Boli</vt:lpstr>
      <vt:lpstr>Impact</vt:lpstr>
      <vt:lpstr>微软雅黑</vt:lpstr>
      <vt:lpstr>Arial Unicode MS</vt:lpstr>
      <vt:lpstr>Calibri</vt:lpstr>
      <vt:lpstr>1_Office 主题​​</vt:lpstr>
      <vt:lpstr>css命名规范分享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现在，来个简短的总结，精简高效的CSS命名的关键字有“分离”，“统一前缀”，方法为“面向属性的命名”，准则为“无层级、无标签”。其中，“分离”是“面向属性命名”的基础。“面向属性命名”和“无层级、无标签”属于两个不同的系列，一个针对短命名属性，一个针对长命名属性。但是，两个又互相依存。没有“面向属性命名”，“无层级、无标签”命名最后是以不堪重负，HTML膨胀致死结局。而仅仅是“面向属性命名”，前端开发人员会因维护过劳喷血而死。总之，两者缺一不可。  上述所有内容，都是根据自己的开发总结出来的东西，个人观点，经验之谈。每个人的成长不同，工作环境不同，必然在看到一些问题上会有差异，欢迎交流与讨论。我资历尚浅，文中难免会有不准确的地方，欢迎指正。  我的这套准则是建立在自己的一套CSS架构上的，我自己用的是非常开心的，而且效果非常明显。但是，到底是否适用于其他同行，我不能保证，毕竟优秀的前端人员心中都有自己的那一套准则。我的个人建议是这样的，如果您还是个CSS新手，或者对我文中提到的一些概念不太理解，我觉得全搬过来不太合适。您可以保留您之前那种一步一趋的写法，然后在这基础上做您确定的改进。如果真能对您CSS的学习提供一些帮助与启示，那真是再好不过了。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</cp:lastModifiedBy>
  <cp:revision>4</cp:revision>
  <dcterms:created xsi:type="dcterms:W3CDTF">2018-05-19T09:06:00Z</dcterms:created>
  <dcterms:modified xsi:type="dcterms:W3CDTF">2018-11-15T06:02:34Z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