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0000"/>
    <a:srgbClr val="B4C7E7"/>
    <a:srgbClr val="92D050"/>
    <a:srgbClr val="A9D18E"/>
    <a:srgbClr val="B8D2A8"/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14" autoAdjust="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E37D9-FBBF-47EA-8068-5064BED9344F}" type="datetimeFigureOut">
              <a:rPr lang="zh-CN" altLang="en-US" smtClean="0"/>
              <a:t>2021/4/23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7E7A-C00C-4A5C-9F2A-0711DB098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E37D9-FBBF-47EA-8068-5064BED9344F}" type="datetimeFigureOut">
              <a:rPr lang="zh-CN" altLang="en-US" smtClean="0"/>
              <a:t>2021/4/23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7E7A-C00C-4A5C-9F2A-0711DB098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950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E37D9-FBBF-47EA-8068-5064BED9344F}" type="datetimeFigureOut">
              <a:rPr lang="zh-CN" altLang="en-US" smtClean="0"/>
              <a:t>2021/4/23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7E7A-C00C-4A5C-9F2A-0711DB098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05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E37D9-FBBF-47EA-8068-5064BED9344F}" type="datetimeFigureOut">
              <a:rPr lang="zh-CN" altLang="en-US" smtClean="0"/>
              <a:t>2021/4/23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7E7A-C00C-4A5C-9F2A-0711DB098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756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E37D9-FBBF-47EA-8068-5064BED9344F}" type="datetimeFigureOut">
              <a:rPr lang="zh-CN" altLang="en-US" smtClean="0"/>
              <a:t>2021/4/23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7E7A-C00C-4A5C-9F2A-0711DB098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58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E37D9-FBBF-47EA-8068-5064BED9344F}" type="datetimeFigureOut">
              <a:rPr lang="zh-CN" altLang="en-US" smtClean="0"/>
              <a:t>2021/4/23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7E7A-C00C-4A5C-9F2A-0711DB098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08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E37D9-FBBF-47EA-8068-5064BED9344F}" type="datetimeFigureOut">
              <a:rPr lang="zh-CN" altLang="en-US" smtClean="0"/>
              <a:t>2021/4/23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7E7A-C00C-4A5C-9F2A-0711DB098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49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E37D9-FBBF-47EA-8068-5064BED9344F}" type="datetimeFigureOut">
              <a:rPr lang="zh-CN" altLang="en-US" smtClean="0"/>
              <a:t>2021/4/23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7E7A-C00C-4A5C-9F2A-0711DB098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883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E37D9-FBBF-47EA-8068-5064BED9344F}" type="datetimeFigureOut">
              <a:rPr lang="zh-CN" altLang="en-US" smtClean="0"/>
              <a:t>2021/4/23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7E7A-C00C-4A5C-9F2A-0711DB098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189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E37D9-FBBF-47EA-8068-5064BED9344F}" type="datetimeFigureOut">
              <a:rPr lang="zh-CN" altLang="en-US" smtClean="0"/>
              <a:t>2021/4/23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7E7A-C00C-4A5C-9F2A-0711DB098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840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E37D9-FBBF-47EA-8068-5064BED9344F}" type="datetimeFigureOut">
              <a:rPr lang="zh-CN" altLang="en-US" smtClean="0"/>
              <a:t>2021/4/23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7E7A-C00C-4A5C-9F2A-0711DB098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15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E37D9-FBBF-47EA-8068-5064BED9344F}" type="datetimeFigureOut">
              <a:rPr lang="zh-CN" altLang="en-US" smtClean="0"/>
              <a:t>2021/4/23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D7E7A-C00C-4A5C-9F2A-0711DB098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7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13" Type="http://schemas.openxmlformats.org/officeDocument/2006/relationships/tags" Target="../tags/tag51.xml"/><Relationship Id="rId18" Type="http://schemas.openxmlformats.org/officeDocument/2006/relationships/tags" Target="../tags/tag56.xml"/><Relationship Id="rId3" Type="http://schemas.openxmlformats.org/officeDocument/2006/relationships/tags" Target="../tags/tag41.xml"/><Relationship Id="rId21" Type="http://schemas.openxmlformats.org/officeDocument/2006/relationships/tags" Target="../tags/tag59.xml"/><Relationship Id="rId7" Type="http://schemas.openxmlformats.org/officeDocument/2006/relationships/tags" Target="../tags/tag45.xml"/><Relationship Id="rId12" Type="http://schemas.openxmlformats.org/officeDocument/2006/relationships/tags" Target="../tags/tag50.xml"/><Relationship Id="rId17" Type="http://schemas.openxmlformats.org/officeDocument/2006/relationships/tags" Target="../tags/tag55.xml"/><Relationship Id="rId2" Type="http://schemas.openxmlformats.org/officeDocument/2006/relationships/tags" Target="../tags/tag40.xml"/><Relationship Id="rId16" Type="http://schemas.openxmlformats.org/officeDocument/2006/relationships/tags" Target="../tags/tag54.xml"/><Relationship Id="rId20" Type="http://schemas.openxmlformats.org/officeDocument/2006/relationships/tags" Target="../tags/tag58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tags" Target="../tags/tag49.xml"/><Relationship Id="rId24" Type="http://schemas.openxmlformats.org/officeDocument/2006/relationships/image" Target="../media/image121.png"/><Relationship Id="rId5" Type="http://schemas.openxmlformats.org/officeDocument/2006/relationships/tags" Target="../tags/tag43.xml"/><Relationship Id="rId15" Type="http://schemas.openxmlformats.org/officeDocument/2006/relationships/tags" Target="../tags/tag53.xml"/><Relationship Id="rId23" Type="http://schemas.openxmlformats.org/officeDocument/2006/relationships/image" Target="../media/image120.png"/><Relationship Id="rId10" Type="http://schemas.openxmlformats.org/officeDocument/2006/relationships/tags" Target="../tags/tag48.xml"/><Relationship Id="rId19" Type="http://schemas.openxmlformats.org/officeDocument/2006/relationships/tags" Target="../tags/tag57.xml"/><Relationship Id="rId4" Type="http://schemas.openxmlformats.org/officeDocument/2006/relationships/tags" Target="../tags/tag42.xml"/><Relationship Id="rId9" Type="http://schemas.openxmlformats.org/officeDocument/2006/relationships/tags" Target="../tags/tag47.xml"/><Relationship Id="rId14" Type="http://schemas.openxmlformats.org/officeDocument/2006/relationships/tags" Target="../tags/tag52.xml"/><Relationship Id="rId22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6.png"/><Relationship Id="rId21" Type="http://schemas.openxmlformats.org/officeDocument/2006/relationships/image" Target="../media/image31.png"/><Relationship Id="rId42" Type="http://schemas.openxmlformats.org/officeDocument/2006/relationships/image" Target="../media/image52.png"/><Relationship Id="rId47" Type="http://schemas.openxmlformats.org/officeDocument/2006/relationships/image" Target="../media/image57.png"/><Relationship Id="rId63" Type="http://schemas.openxmlformats.org/officeDocument/2006/relationships/image" Target="../media/image72.png"/><Relationship Id="rId68" Type="http://schemas.openxmlformats.org/officeDocument/2006/relationships/image" Target="../media/image76.png"/><Relationship Id="rId16" Type="http://schemas.openxmlformats.org/officeDocument/2006/relationships/image" Target="../media/image26.png"/><Relationship Id="rId11" Type="http://schemas.openxmlformats.org/officeDocument/2006/relationships/image" Target="../media/image22.png"/><Relationship Id="rId32" Type="http://schemas.openxmlformats.org/officeDocument/2006/relationships/image" Target="../media/image42.png"/><Relationship Id="rId37" Type="http://schemas.openxmlformats.org/officeDocument/2006/relationships/image" Target="../media/image47.png"/><Relationship Id="rId53" Type="http://schemas.openxmlformats.org/officeDocument/2006/relationships/image" Target="../media/image63.png"/><Relationship Id="rId58" Type="http://schemas.openxmlformats.org/officeDocument/2006/relationships/image" Target="../media/image67.png"/><Relationship Id="rId74" Type="http://schemas.openxmlformats.org/officeDocument/2006/relationships/image" Target="../media/image82.png"/><Relationship Id="rId79" Type="http://schemas.openxmlformats.org/officeDocument/2006/relationships/image" Target="../media/image86.png"/><Relationship Id="rId5" Type="http://schemas.openxmlformats.org/officeDocument/2006/relationships/image" Target="../media/image16.png"/><Relationship Id="rId61" Type="http://schemas.openxmlformats.org/officeDocument/2006/relationships/image" Target="../media/image70.png"/><Relationship Id="rId82" Type="http://schemas.openxmlformats.org/officeDocument/2006/relationships/image" Target="../media/image89.png"/><Relationship Id="rId19" Type="http://schemas.openxmlformats.org/officeDocument/2006/relationships/image" Target="../media/image2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37.png"/><Relationship Id="rId30" Type="http://schemas.openxmlformats.org/officeDocument/2006/relationships/image" Target="../media/image40.png"/><Relationship Id="rId35" Type="http://schemas.openxmlformats.org/officeDocument/2006/relationships/image" Target="../media/image45.png"/><Relationship Id="rId43" Type="http://schemas.openxmlformats.org/officeDocument/2006/relationships/image" Target="../media/image53.png"/><Relationship Id="rId48" Type="http://schemas.openxmlformats.org/officeDocument/2006/relationships/image" Target="../media/image58.png"/><Relationship Id="rId56" Type="http://schemas.microsoft.com/office/2007/relationships/hdphoto" Target="../media/hdphoto1.wdp"/><Relationship Id="rId64" Type="http://schemas.openxmlformats.org/officeDocument/2006/relationships/image" Target="../media/image73.png"/><Relationship Id="rId69" Type="http://schemas.openxmlformats.org/officeDocument/2006/relationships/image" Target="../media/image77.png"/><Relationship Id="rId77" Type="http://schemas.openxmlformats.org/officeDocument/2006/relationships/image" Target="../media/image85.png"/><Relationship Id="rId8" Type="http://schemas.openxmlformats.org/officeDocument/2006/relationships/image" Target="../media/image19.png"/><Relationship Id="rId51" Type="http://schemas.openxmlformats.org/officeDocument/2006/relationships/image" Target="../media/image61.png"/><Relationship Id="rId72" Type="http://schemas.openxmlformats.org/officeDocument/2006/relationships/image" Target="../media/image80.png"/><Relationship Id="rId80" Type="http://schemas.openxmlformats.org/officeDocument/2006/relationships/image" Target="../media/image87.png"/><Relationship Id="rId3" Type="http://schemas.openxmlformats.org/officeDocument/2006/relationships/image" Target="../media/image14.png"/><Relationship Id="rId12" Type="http://schemas.openxmlformats.org/officeDocument/2006/relationships/image" Target="../media/image23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33" Type="http://schemas.openxmlformats.org/officeDocument/2006/relationships/image" Target="../media/image43.png"/><Relationship Id="rId38" Type="http://schemas.openxmlformats.org/officeDocument/2006/relationships/image" Target="../media/image48.png"/><Relationship Id="rId46" Type="http://schemas.openxmlformats.org/officeDocument/2006/relationships/image" Target="../media/image56.png"/><Relationship Id="rId59" Type="http://schemas.openxmlformats.org/officeDocument/2006/relationships/image" Target="../media/image68.png"/><Relationship Id="rId67" Type="http://schemas.microsoft.com/office/2007/relationships/hdphoto" Target="../media/hdphoto2.wdp"/><Relationship Id="rId20" Type="http://schemas.openxmlformats.org/officeDocument/2006/relationships/image" Target="../media/image30.png"/><Relationship Id="rId41" Type="http://schemas.openxmlformats.org/officeDocument/2006/relationships/image" Target="../media/image51.png"/><Relationship Id="rId54" Type="http://schemas.openxmlformats.org/officeDocument/2006/relationships/image" Target="../media/image64.png"/><Relationship Id="rId62" Type="http://schemas.openxmlformats.org/officeDocument/2006/relationships/image" Target="../media/image71.png"/><Relationship Id="rId70" Type="http://schemas.openxmlformats.org/officeDocument/2006/relationships/image" Target="../media/image78.png"/><Relationship Id="rId75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38.png"/><Relationship Id="rId36" Type="http://schemas.openxmlformats.org/officeDocument/2006/relationships/image" Target="../media/image46.png"/><Relationship Id="rId49" Type="http://schemas.openxmlformats.org/officeDocument/2006/relationships/image" Target="../media/image59.png"/><Relationship Id="rId57" Type="http://schemas.openxmlformats.org/officeDocument/2006/relationships/image" Target="../media/image66.png"/><Relationship Id="rId10" Type="http://schemas.openxmlformats.org/officeDocument/2006/relationships/image" Target="../media/image21.png"/><Relationship Id="rId31" Type="http://schemas.openxmlformats.org/officeDocument/2006/relationships/image" Target="../media/image41.png"/><Relationship Id="rId44" Type="http://schemas.openxmlformats.org/officeDocument/2006/relationships/image" Target="../media/image54.png"/><Relationship Id="rId52" Type="http://schemas.openxmlformats.org/officeDocument/2006/relationships/image" Target="../media/image62.png"/><Relationship Id="rId60" Type="http://schemas.openxmlformats.org/officeDocument/2006/relationships/image" Target="../media/image69.png"/><Relationship Id="rId65" Type="http://schemas.openxmlformats.org/officeDocument/2006/relationships/image" Target="../media/image74.png"/><Relationship Id="rId73" Type="http://schemas.openxmlformats.org/officeDocument/2006/relationships/image" Target="../media/image81.png"/><Relationship Id="rId78" Type="http://schemas.microsoft.com/office/2007/relationships/hdphoto" Target="../media/hdphoto3.wdp"/><Relationship Id="rId81" Type="http://schemas.openxmlformats.org/officeDocument/2006/relationships/image" Target="../media/image88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3" Type="http://schemas.openxmlformats.org/officeDocument/2006/relationships/image" Target="../media/image11.png"/><Relationship Id="rId18" Type="http://schemas.openxmlformats.org/officeDocument/2006/relationships/image" Target="../media/image28.png"/><Relationship Id="rId39" Type="http://schemas.openxmlformats.org/officeDocument/2006/relationships/image" Target="../media/image49.png"/><Relationship Id="rId34" Type="http://schemas.openxmlformats.org/officeDocument/2006/relationships/image" Target="../media/image44.png"/><Relationship Id="rId50" Type="http://schemas.openxmlformats.org/officeDocument/2006/relationships/image" Target="../media/image60.png"/><Relationship Id="rId55" Type="http://schemas.openxmlformats.org/officeDocument/2006/relationships/image" Target="../media/image65.png"/><Relationship Id="rId76" Type="http://schemas.openxmlformats.org/officeDocument/2006/relationships/image" Target="../media/image84.png"/><Relationship Id="rId7" Type="http://schemas.openxmlformats.org/officeDocument/2006/relationships/image" Target="../media/image18.png"/><Relationship Id="rId71" Type="http://schemas.openxmlformats.org/officeDocument/2006/relationships/image" Target="../media/image79.png"/><Relationship Id="rId2" Type="http://schemas.openxmlformats.org/officeDocument/2006/relationships/image" Target="../media/image13.png"/><Relationship Id="rId29" Type="http://schemas.openxmlformats.org/officeDocument/2006/relationships/image" Target="../media/image39.png"/><Relationship Id="rId24" Type="http://schemas.openxmlformats.org/officeDocument/2006/relationships/image" Target="../media/image34.png"/><Relationship Id="rId40" Type="http://schemas.openxmlformats.org/officeDocument/2006/relationships/image" Target="../media/image50.png"/><Relationship Id="rId45" Type="http://schemas.openxmlformats.org/officeDocument/2006/relationships/image" Target="../media/image55.png"/><Relationship Id="rId66" Type="http://schemas.openxmlformats.org/officeDocument/2006/relationships/image" Target="../media/image7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microsoft.com/office/2007/relationships/hdphoto" Target="../media/hdphoto2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75.png"/><Relationship Id="rId5" Type="http://schemas.openxmlformats.org/officeDocument/2006/relationships/image" Target="../media/image48.png"/><Relationship Id="rId4" Type="http://schemas.openxmlformats.org/officeDocument/2006/relationships/image" Target="../media/image90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98.png"/><Relationship Id="rId18" Type="http://schemas.openxmlformats.org/officeDocument/2006/relationships/image" Target="../media/image102.png"/><Relationship Id="rId3" Type="http://schemas.openxmlformats.org/officeDocument/2006/relationships/image" Target="../media/image92.png"/><Relationship Id="rId21" Type="http://schemas.openxmlformats.org/officeDocument/2006/relationships/image" Target="../media/image105.png"/><Relationship Id="rId7" Type="http://schemas.openxmlformats.org/officeDocument/2006/relationships/image" Target="../media/image26.png"/><Relationship Id="rId12" Type="http://schemas.openxmlformats.org/officeDocument/2006/relationships/image" Target="../media/image66.png"/><Relationship Id="rId17" Type="http://schemas.openxmlformats.org/officeDocument/2006/relationships/image" Target="../media/image101.png"/><Relationship Id="rId25" Type="http://schemas.openxmlformats.org/officeDocument/2006/relationships/image" Target="../media/image79.png"/><Relationship Id="rId2" Type="http://schemas.openxmlformats.org/officeDocument/2006/relationships/image" Target="../media/image91.png"/><Relationship Id="rId16" Type="http://schemas.openxmlformats.org/officeDocument/2006/relationships/image" Target="../media/image100.png"/><Relationship Id="rId20" Type="http://schemas.openxmlformats.org/officeDocument/2006/relationships/image" Target="../media/image1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png"/><Relationship Id="rId11" Type="http://schemas.microsoft.com/office/2007/relationships/hdphoto" Target="../media/hdphoto1.wdp"/><Relationship Id="rId24" Type="http://schemas.openxmlformats.org/officeDocument/2006/relationships/image" Target="../media/image78.png"/><Relationship Id="rId5" Type="http://schemas.openxmlformats.org/officeDocument/2006/relationships/image" Target="../media/image94.png"/><Relationship Id="rId15" Type="http://schemas.microsoft.com/office/2007/relationships/hdphoto" Target="../media/hdphoto4.wdp"/><Relationship Id="rId23" Type="http://schemas.openxmlformats.org/officeDocument/2006/relationships/image" Target="../media/image106.png"/><Relationship Id="rId10" Type="http://schemas.openxmlformats.org/officeDocument/2006/relationships/image" Target="../media/image65.png"/><Relationship Id="rId19" Type="http://schemas.openxmlformats.org/officeDocument/2006/relationships/image" Target="../media/image103.png"/><Relationship Id="rId4" Type="http://schemas.openxmlformats.org/officeDocument/2006/relationships/image" Target="../media/image93.png"/><Relationship Id="rId9" Type="http://schemas.openxmlformats.org/officeDocument/2006/relationships/image" Target="../media/image97.png"/><Relationship Id="rId14" Type="http://schemas.openxmlformats.org/officeDocument/2006/relationships/image" Target="../media/image99.png"/><Relationship Id="rId22" Type="http://schemas.openxmlformats.org/officeDocument/2006/relationships/image" Target="../media/image7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51.png"/><Relationship Id="rId18" Type="http://schemas.openxmlformats.org/officeDocument/2006/relationships/image" Target="../media/image52.png"/><Relationship Id="rId26" Type="http://schemas.openxmlformats.org/officeDocument/2006/relationships/image" Target="../media/image115.png"/><Relationship Id="rId3" Type="http://schemas.openxmlformats.org/officeDocument/2006/relationships/image" Target="../media/image92.png"/><Relationship Id="rId21" Type="http://schemas.openxmlformats.org/officeDocument/2006/relationships/image" Target="../media/image113.png"/><Relationship Id="rId7" Type="http://schemas.openxmlformats.org/officeDocument/2006/relationships/image" Target="../media/image26.png"/><Relationship Id="rId12" Type="http://schemas.openxmlformats.org/officeDocument/2006/relationships/image" Target="../media/image108.png"/><Relationship Id="rId17" Type="http://schemas.openxmlformats.org/officeDocument/2006/relationships/image" Target="../media/image54.png"/><Relationship Id="rId25" Type="http://schemas.openxmlformats.org/officeDocument/2006/relationships/image" Target="../media/image114.png"/><Relationship Id="rId2" Type="http://schemas.openxmlformats.org/officeDocument/2006/relationships/image" Target="../media/image91.png"/><Relationship Id="rId16" Type="http://schemas.openxmlformats.org/officeDocument/2006/relationships/image" Target="../media/image110.png"/><Relationship Id="rId20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png"/><Relationship Id="rId11" Type="http://schemas.openxmlformats.org/officeDocument/2006/relationships/image" Target="../media/image107.png"/><Relationship Id="rId24" Type="http://schemas.openxmlformats.org/officeDocument/2006/relationships/image" Target="../media/image19.png"/><Relationship Id="rId5" Type="http://schemas.openxmlformats.org/officeDocument/2006/relationships/image" Target="../media/image94.png"/><Relationship Id="rId15" Type="http://schemas.openxmlformats.org/officeDocument/2006/relationships/image" Target="../media/image109.png"/><Relationship Id="rId23" Type="http://schemas.openxmlformats.org/officeDocument/2006/relationships/image" Target="../media/image18.png"/><Relationship Id="rId28" Type="http://schemas.openxmlformats.org/officeDocument/2006/relationships/image" Target="../media/image82.png"/><Relationship Id="rId10" Type="http://schemas.openxmlformats.org/officeDocument/2006/relationships/image" Target="../media/image14.png"/><Relationship Id="rId19" Type="http://schemas.openxmlformats.org/officeDocument/2006/relationships/image" Target="../media/image111.png"/><Relationship Id="rId4" Type="http://schemas.openxmlformats.org/officeDocument/2006/relationships/image" Target="../media/image93.png"/><Relationship Id="rId9" Type="http://schemas.openxmlformats.org/officeDocument/2006/relationships/image" Target="../media/image97.png"/><Relationship Id="rId14" Type="http://schemas.openxmlformats.org/officeDocument/2006/relationships/image" Target="../media/image45.png"/><Relationship Id="rId22" Type="http://schemas.openxmlformats.org/officeDocument/2006/relationships/image" Target="../media/image17.png"/><Relationship Id="rId27" Type="http://schemas.openxmlformats.org/officeDocument/2006/relationships/image" Target="../media/image1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3" Type="http://schemas.openxmlformats.org/officeDocument/2006/relationships/tags" Target="../tags/tag5.xml"/><Relationship Id="rId21" Type="http://schemas.openxmlformats.org/officeDocument/2006/relationships/image" Target="../media/image118.png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0" Type="http://schemas.openxmlformats.org/officeDocument/2006/relationships/image" Target="../media/image117.png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10" Type="http://schemas.openxmlformats.org/officeDocument/2006/relationships/tags" Target="../tags/tag12.xml"/><Relationship Id="rId19" Type="http://schemas.openxmlformats.org/officeDocument/2006/relationships/slideLayout" Target="../slideLayouts/slideLayout7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Relationship Id="rId22" Type="http://schemas.openxmlformats.org/officeDocument/2006/relationships/image" Target="../media/image1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tags" Target="../tags/tag33.xml"/><Relationship Id="rId18" Type="http://schemas.openxmlformats.org/officeDocument/2006/relationships/tags" Target="../tags/tag38.xml"/><Relationship Id="rId3" Type="http://schemas.openxmlformats.org/officeDocument/2006/relationships/tags" Target="../tags/tag23.xml"/><Relationship Id="rId21" Type="http://schemas.openxmlformats.org/officeDocument/2006/relationships/image" Target="../media/image118.png"/><Relationship Id="rId7" Type="http://schemas.openxmlformats.org/officeDocument/2006/relationships/tags" Target="../tags/tag27.xml"/><Relationship Id="rId12" Type="http://schemas.openxmlformats.org/officeDocument/2006/relationships/tags" Target="../tags/tag32.xml"/><Relationship Id="rId17" Type="http://schemas.openxmlformats.org/officeDocument/2006/relationships/tags" Target="../tags/tag37.xml"/><Relationship Id="rId2" Type="http://schemas.openxmlformats.org/officeDocument/2006/relationships/tags" Target="../tags/tag22.xml"/><Relationship Id="rId16" Type="http://schemas.openxmlformats.org/officeDocument/2006/relationships/tags" Target="../tags/tag36.xml"/><Relationship Id="rId20" Type="http://schemas.openxmlformats.org/officeDocument/2006/relationships/image" Target="../media/image117.png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tags" Target="../tags/tag31.xml"/><Relationship Id="rId5" Type="http://schemas.openxmlformats.org/officeDocument/2006/relationships/tags" Target="../tags/tag25.xml"/><Relationship Id="rId15" Type="http://schemas.openxmlformats.org/officeDocument/2006/relationships/tags" Target="../tags/tag35.xml"/><Relationship Id="rId10" Type="http://schemas.openxmlformats.org/officeDocument/2006/relationships/tags" Target="../tags/tag30.xml"/><Relationship Id="rId19" Type="http://schemas.openxmlformats.org/officeDocument/2006/relationships/slideLayout" Target="../slideLayouts/slideLayout7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tags" Target="../tags/tag34.xml"/><Relationship Id="rId22" Type="http://schemas.openxmlformats.org/officeDocument/2006/relationships/image" Target="../media/image1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03374" y="1895061"/>
            <a:ext cx="1351722" cy="1311965"/>
          </a:xfrm>
          <a:prstGeom prst="rect">
            <a:avLst/>
          </a:prstGeom>
          <a:solidFill>
            <a:srgbClr val="FF00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102626" y="1895061"/>
            <a:ext cx="1351722" cy="1311965"/>
          </a:xfrm>
          <a:prstGeom prst="rect">
            <a:avLst/>
          </a:prstGeom>
          <a:solidFill>
            <a:srgbClr val="00FF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554278" y="1895061"/>
            <a:ext cx="1351722" cy="1311965"/>
          </a:xfrm>
          <a:prstGeom prst="rect">
            <a:avLst/>
          </a:prstGeom>
          <a:solidFill>
            <a:srgbClr val="0000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905522" y="1020932"/>
            <a:ext cx="1296140" cy="532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444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PA-27-27585-Star of four points in rotation black shape-380442">
            <a:extLst>
              <a:ext uri="{FF2B5EF4-FFF2-40B4-BE49-F238E27FC236}">
                <a16:creationId xmlns:lc="http://schemas.openxmlformats.org/drawingml/2006/lockedCanvas" xmlns:a16="http://schemas.microsoft.com/office/drawing/2014/main" xmlns="" id="{DBE543AC-D4CC-49D4-881F-727BC3F72B80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995299" y="4765344"/>
            <a:ext cx="180000" cy="180000"/>
            <a:chOff x="12612889" y="28052092"/>
            <a:chExt cx="1543050" cy="1543050"/>
          </a:xfrm>
          <a:solidFill>
            <a:srgbClr val="FF0000">
              <a:alpha val="80000"/>
            </a:srgbClr>
          </a:solidFill>
        </p:grpSpPr>
        <p:sp>
          <p:nvSpPr>
            <p:cNvPr id="34" name="PA-任意多边形: 形状 1319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0D8A133B-E42A-4411-A69C-A74E9D85F9DE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12612889" y="28052092"/>
              <a:ext cx="1543050" cy="1543050"/>
            </a:xfrm>
            <a:custGeom>
              <a:avLst/>
              <a:gdLst>
                <a:gd name="connsiteX0" fmla="*/ 796347 w 1543050"/>
                <a:gd name="connsiteY0" fmla="*/ 357607 h 1543050"/>
                <a:gd name="connsiteX1" fmla="*/ 771982 w 1543050"/>
                <a:gd name="connsiteY1" fmla="*/ 356273 h 1543050"/>
                <a:gd name="connsiteX2" fmla="*/ 571100 w 1543050"/>
                <a:gd name="connsiteY2" fmla="*/ 408203 h 1543050"/>
                <a:gd name="connsiteX3" fmla="*/ 942918 w 1543050"/>
                <a:gd name="connsiteY3" fmla="*/ 14288 h 1543050"/>
                <a:gd name="connsiteX4" fmla="*/ 356540 w 1543050"/>
                <a:gd name="connsiteY4" fmla="*/ 747408 h 1543050"/>
                <a:gd name="connsiteX5" fmla="*/ 357721 w 1543050"/>
                <a:gd name="connsiteY5" fmla="*/ 747408 h 1543050"/>
                <a:gd name="connsiteX6" fmla="*/ 356540 w 1543050"/>
                <a:gd name="connsiteY6" fmla="*/ 771868 h 1543050"/>
                <a:gd name="connsiteX7" fmla="*/ 408318 w 1543050"/>
                <a:gd name="connsiteY7" fmla="*/ 972693 h 1543050"/>
                <a:gd name="connsiteX8" fmla="*/ 14288 w 1543050"/>
                <a:gd name="connsiteY8" fmla="*/ 600780 h 1543050"/>
                <a:gd name="connsiteX9" fmla="*/ 747503 w 1543050"/>
                <a:gd name="connsiteY9" fmla="*/ 1187367 h 1543050"/>
                <a:gd name="connsiteX10" fmla="*/ 747503 w 1543050"/>
                <a:gd name="connsiteY10" fmla="*/ 1185996 h 1543050"/>
                <a:gd name="connsiteX11" fmla="*/ 771963 w 1543050"/>
                <a:gd name="connsiteY11" fmla="*/ 1187367 h 1543050"/>
                <a:gd name="connsiteX12" fmla="*/ 972693 w 1543050"/>
                <a:gd name="connsiteY12" fmla="*/ 1135475 h 1543050"/>
                <a:gd name="connsiteX13" fmla="*/ 600856 w 1543050"/>
                <a:gd name="connsiteY13" fmla="*/ 1529467 h 1543050"/>
                <a:gd name="connsiteX14" fmla="*/ 1187329 w 1543050"/>
                <a:gd name="connsiteY14" fmla="*/ 796347 h 1543050"/>
                <a:gd name="connsiteX15" fmla="*/ 1186148 w 1543050"/>
                <a:gd name="connsiteY15" fmla="*/ 796347 h 1543050"/>
                <a:gd name="connsiteX16" fmla="*/ 1187329 w 1543050"/>
                <a:gd name="connsiteY16" fmla="*/ 771887 h 1543050"/>
                <a:gd name="connsiteX17" fmla="*/ 1135437 w 1543050"/>
                <a:gd name="connsiteY17" fmla="*/ 571100 h 1543050"/>
                <a:gd name="connsiteX18" fmla="*/ 1529429 w 1543050"/>
                <a:gd name="connsiteY18" fmla="*/ 942937 h 1543050"/>
                <a:gd name="connsiteX19" fmla="*/ 796347 w 1543050"/>
                <a:gd name="connsiteY19" fmla="*/ 356425 h 1543050"/>
                <a:gd name="connsiteX20" fmla="*/ 796347 w 1543050"/>
                <a:gd name="connsiteY20" fmla="*/ 357607 h 154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43050" h="1543050">
                  <a:moveTo>
                    <a:pt x="796347" y="357607"/>
                  </a:moveTo>
                  <a:cubicBezTo>
                    <a:pt x="788251" y="357207"/>
                    <a:pt x="780155" y="356273"/>
                    <a:pt x="771982" y="356273"/>
                  </a:cubicBezTo>
                  <a:cubicBezTo>
                    <a:pt x="698945" y="356273"/>
                    <a:pt x="630669" y="375209"/>
                    <a:pt x="571100" y="408203"/>
                  </a:cubicBezTo>
                  <a:cubicBezTo>
                    <a:pt x="677418" y="45911"/>
                    <a:pt x="942918" y="14288"/>
                    <a:pt x="942918" y="14288"/>
                  </a:cubicBezTo>
                  <a:cubicBezTo>
                    <a:pt x="942918" y="14288"/>
                    <a:pt x="356540" y="63151"/>
                    <a:pt x="356540" y="747408"/>
                  </a:cubicBezTo>
                  <a:cubicBezTo>
                    <a:pt x="356940" y="747408"/>
                    <a:pt x="357226" y="747408"/>
                    <a:pt x="357721" y="747408"/>
                  </a:cubicBezTo>
                  <a:cubicBezTo>
                    <a:pt x="357226" y="755485"/>
                    <a:pt x="356540" y="763581"/>
                    <a:pt x="356540" y="771868"/>
                  </a:cubicBezTo>
                  <a:cubicBezTo>
                    <a:pt x="356540" y="844658"/>
                    <a:pt x="375418" y="913124"/>
                    <a:pt x="408318" y="972693"/>
                  </a:cubicBezTo>
                  <a:cubicBezTo>
                    <a:pt x="45911" y="866165"/>
                    <a:pt x="14288" y="600780"/>
                    <a:pt x="14288" y="600780"/>
                  </a:cubicBezTo>
                  <a:cubicBezTo>
                    <a:pt x="14288" y="600780"/>
                    <a:pt x="63075" y="1187367"/>
                    <a:pt x="747503" y="1187367"/>
                  </a:cubicBezTo>
                  <a:cubicBezTo>
                    <a:pt x="747503" y="1186777"/>
                    <a:pt x="747503" y="1186586"/>
                    <a:pt x="747503" y="1185996"/>
                  </a:cubicBezTo>
                  <a:cubicBezTo>
                    <a:pt x="755599" y="1186396"/>
                    <a:pt x="763695" y="1187367"/>
                    <a:pt x="771963" y="1187367"/>
                  </a:cubicBezTo>
                  <a:cubicBezTo>
                    <a:pt x="844848" y="1187367"/>
                    <a:pt x="913124" y="1168432"/>
                    <a:pt x="972693" y="1135475"/>
                  </a:cubicBezTo>
                  <a:cubicBezTo>
                    <a:pt x="866356" y="1497882"/>
                    <a:pt x="600856" y="1529467"/>
                    <a:pt x="600856" y="1529467"/>
                  </a:cubicBezTo>
                  <a:cubicBezTo>
                    <a:pt x="600856" y="1529467"/>
                    <a:pt x="1187329" y="1480547"/>
                    <a:pt x="1187329" y="796347"/>
                  </a:cubicBezTo>
                  <a:cubicBezTo>
                    <a:pt x="1186929" y="796347"/>
                    <a:pt x="1186548" y="796347"/>
                    <a:pt x="1186148" y="796347"/>
                  </a:cubicBezTo>
                  <a:cubicBezTo>
                    <a:pt x="1186548" y="788156"/>
                    <a:pt x="1187329" y="780174"/>
                    <a:pt x="1187329" y="771887"/>
                  </a:cubicBezTo>
                  <a:cubicBezTo>
                    <a:pt x="1187329" y="698925"/>
                    <a:pt x="1168508" y="630593"/>
                    <a:pt x="1135437" y="571100"/>
                  </a:cubicBezTo>
                  <a:cubicBezTo>
                    <a:pt x="1497844" y="677532"/>
                    <a:pt x="1529429" y="942937"/>
                    <a:pt x="1529429" y="942937"/>
                  </a:cubicBezTo>
                  <a:cubicBezTo>
                    <a:pt x="1529429" y="942937"/>
                    <a:pt x="1480737" y="356425"/>
                    <a:pt x="796347" y="356425"/>
                  </a:cubicBezTo>
                  <a:cubicBezTo>
                    <a:pt x="796347" y="356921"/>
                    <a:pt x="796347" y="357226"/>
                    <a:pt x="796347" y="3576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162676" y="2824801"/>
            <a:ext cx="288000" cy="288000"/>
            <a:chOff x="6162676" y="2824801"/>
            <a:chExt cx="288000" cy="288000"/>
          </a:xfrm>
        </p:grpSpPr>
        <p:sp>
          <p:nvSpPr>
            <p:cNvPr id="3" name="椭圆 2"/>
            <p:cNvSpPr>
              <a:spLocks noChangeAspect="1"/>
            </p:cNvSpPr>
            <p:nvPr/>
          </p:nvSpPr>
          <p:spPr>
            <a:xfrm>
              <a:off x="6162676" y="2824801"/>
              <a:ext cx="288000" cy="28800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椭圆 1"/>
            <p:cNvSpPr>
              <a:spLocks noChangeAspect="1"/>
            </p:cNvSpPr>
            <p:nvPr/>
          </p:nvSpPr>
          <p:spPr>
            <a:xfrm>
              <a:off x="6216676" y="2878801"/>
              <a:ext cx="180000" cy="180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898671" y="3058801"/>
            <a:ext cx="737181" cy="737181"/>
            <a:chOff x="5139595" y="3501731"/>
            <a:chExt cx="737181" cy="737181"/>
          </a:xfrm>
        </p:grpSpPr>
        <p:grpSp>
          <p:nvGrpSpPr>
            <p:cNvPr id="6" name="PA-27-27585-Star of four points in rotation black shape-380442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DBE543AC-D4CC-49D4-881F-727BC3F72B80}"/>
                </a:ext>
              </a:extLst>
            </p:cNvPr>
            <p:cNvGrpSpPr/>
            <p:nvPr>
              <p:custDataLst>
                <p:tags r:id="rId19"/>
              </p:custDataLst>
            </p:nvPr>
          </p:nvGrpSpPr>
          <p:grpSpPr>
            <a:xfrm>
              <a:off x="5139595" y="3501731"/>
              <a:ext cx="737181" cy="737181"/>
              <a:chOff x="8982332" y="24256506"/>
              <a:chExt cx="1543050" cy="1543050"/>
            </a:xfrm>
            <a:solidFill>
              <a:srgbClr val="FF0000">
                <a:alpha val="80000"/>
              </a:srgbClr>
            </a:solidFill>
          </p:grpSpPr>
          <p:sp>
            <p:nvSpPr>
              <p:cNvPr id="7" name="PA-任意多边形: 形状 1319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0D8A133B-E42A-4411-A69C-A74E9D85F9DE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>
              <a:xfrm>
                <a:off x="8982332" y="24256506"/>
                <a:ext cx="1543050" cy="1543050"/>
              </a:xfrm>
              <a:custGeom>
                <a:avLst/>
                <a:gdLst>
                  <a:gd name="connsiteX0" fmla="*/ 796347 w 1543050"/>
                  <a:gd name="connsiteY0" fmla="*/ 357607 h 1543050"/>
                  <a:gd name="connsiteX1" fmla="*/ 771982 w 1543050"/>
                  <a:gd name="connsiteY1" fmla="*/ 356273 h 1543050"/>
                  <a:gd name="connsiteX2" fmla="*/ 571100 w 1543050"/>
                  <a:gd name="connsiteY2" fmla="*/ 408203 h 1543050"/>
                  <a:gd name="connsiteX3" fmla="*/ 942918 w 1543050"/>
                  <a:gd name="connsiteY3" fmla="*/ 14288 h 1543050"/>
                  <a:gd name="connsiteX4" fmla="*/ 356540 w 1543050"/>
                  <a:gd name="connsiteY4" fmla="*/ 747408 h 1543050"/>
                  <a:gd name="connsiteX5" fmla="*/ 357721 w 1543050"/>
                  <a:gd name="connsiteY5" fmla="*/ 747408 h 1543050"/>
                  <a:gd name="connsiteX6" fmla="*/ 356540 w 1543050"/>
                  <a:gd name="connsiteY6" fmla="*/ 771868 h 1543050"/>
                  <a:gd name="connsiteX7" fmla="*/ 408318 w 1543050"/>
                  <a:gd name="connsiteY7" fmla="*/ 972693 h 1543050"/>
                  <a:gd name="connsiteX8" fmla="*/ 14288 w 1543050"/>
                  <a:gd name="connsiteY8" fmla="*/ 600780 h 1543050"/>
                  <a:gd name="connsiteX9" fmla="*/ 747503 w 1543050"/>
                  <a:gd name="connsiteY9" fmla="*/ 1187367 h 1543050"/>
                  <a:gd name="connsiteX10" fmla="*/ 747503 w 1543050"/>
                  <a:gd name="connsiteY10" fmla="*/ 1185996 h 1543050"/>
                  <a:gd name="connsiteX11" fmla="*/ 771963 w 1543050"/>
                  <a:gd name="connsiteY11" fmla="*/ 1187367 h 1543050"/>
                  <a:gd name="connsiteX12" fmla="*/ 972693 w 1543050"/>
                  <a:gd name="connsiteY12" fmla="*/ 1135475 h 1543050"/>
                  <a:gd name="connsiteX13" fmla="*/ 600856 w 1543050"/>
                  <a:gd name="connsiteY13" fmla="*/ 1529467 h 1543050"/>
                  <a:gd name="connsiteX14" fmla="*/ 1187329 w 1543050"/>
                  <a:gd name="connsiteY14" fmla="*/ 796347 h 1543050"/>
                  <a:gd name="connsiteX15" fmla="*/ 1186148 w 1543050"/>
                  <a:gd name="connsiteY15" fmla="*/ 796347 h 1543050"/>
                  <a:gd name="connsiteX16" fmla="*/ 1187329 w 1543050"/>
                  <a:gd name="connsiteY16" fmla="*/ 771887 h 1543050"/>
                  <a:gd name="connsiteX17" fmla="*/ 1135437 w 1543050"/>
                  <a:gd name="connsiteY17" fmla="*/ 571100 h 1543050"/>
                  <a:gd name="connsiteX18" fmla="*/ 1529429 w 1543050"/>
                  <a:gd name="connsiteY18" fmla="*/ 942937 h 1543050"/>
                  <a:gd name="connsiteX19" fmla="*/ 796347 w 1543050"/>
                  <a:gd name="connsiteY19" fmla="*/ 356425 h 1543050"/>
                  <a:gd name="connsiteX20" fmla="*/ 796347 w 1543050"/>
                  <a:gd name="connsiteY20" fmla="*/ 357607 h 1543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43050" h="1543050">
                    <a:moveTo>
                      <a:pt x="796347" y="357607"/>
                    </a:moveTo>
                    <a:cubicBezTo>
                      <a:pt x="788251" y="357207"/>
                      <a:pt x="780155" y="356273"/>
                      <a:pt x="771982" y="356273"/>
                    </a:cubicBezTo>
                    <a:cubicBezTo>
                      <a:pt x="698945" y="356273"/>
                      <a:pt x="630669" y="375209"/>
                      <a:pt x="571100" y="408203"/>
                    </a:cubicBezTo>
                    <a:cubicBezTo>
                      <a:pt x="677418" y="45911"/>
                      <a:pt x="942918" y="14288"/>
                      <a:pt x="942918" y="14288"/>
                    </a:cubicBezTo>
                    <a:cubicBezTo>
                      <a:pt x="942918" y="14288"/>
                      <a:pt x="356540" y="63151"/>
                      <a:pt x="356540" y="747408"/>
                    </a:cubicBezTo>
                    <a:cubicBezTo>
                      <a:pt x="356940" y="747408"/>
                      <a:pt x="357226" y="747408"/>
                      <a:pt x="357721" y="747408"/>
                    </a:cubicBezTo>
                    <a:cubicBezTo>
                      <a:pt x="357226" y="755485"/>
                      <a:pt x="356540" y="763581"/>
                      <a:pt x="356540" y="771868"/>
                    </a:cubicBezTo>
                    <a:cubicBezTo>
                      <a:pt x="356540" y="844658"/>
                      <a:pt x="375418" y="913124"/>
                      <a:pt x="408318" y="972693"/>
                    </a:cubicBezTo>
                    <a:cubicBezTo>
                      <a:pt x="45911" y="866165"/>
                      <a:pt x="14288" y="600780"/>
                      <a:pt x="14288" y="600780"/>
                    </a:cubicBezTo>
                    <a:cubicBezTo>
                      <a:pt x="14288" y="600780"/>
                      <a:pt x="63075" y="1187367"/>
                      <a:pt x="747503" y="1187367"/>
                    </a:cubicBezTo>
                    <a:cubicBezTo>
                      <a:pt x="747503" y="1186777"/>
                      <a:pt x="747503" y="1186586"/>
                      <a:pt x="747503" y="1185996"/>
                    </a:cubicBezTo>
                    <a:cubicBezTo>
                      <a:pt x="755599" y="1186396"/>
                      <a:pt x="763695" y="1187367"/>
                      <a:pt x="771963" y="1187367"/>
                    </a:cubicBezTo>
                    <a:cubicBezTo>
                      <a:pt x="844848" y="1187367"/>
                      <a:pt x="913124" y="1168432"/>
                      <a:pt x="972693" y="1135475"/>
                    </a:cubicBezTo>
                    <a:cubicBezTo>
                      <a:pt x="866356" y="1497882"/>
                      <a:pt x="600856" y="1529467"/>
                      <a:pt x="600856" y="1529467"/>
                    </a:cubicBezTo>
                    <a:cubicBezTo>
                      <a:pt x="600856" y="1529467"/>
                      <a:pt x="1187329" y="1480547"/>
                      <a:pt x="1187329" y="796347"/>
                    </a:cubicBezTo>
                    <a:cubicBezTo>
                      <a:pt x="1186929" y="796347"/>
                      <a:pt x="1186548" y="796347"/>
                      <a:pt x="1186148" y="796347"/>
                    </a:cubicBezTo>
                    <a:cubicBezTo>
                      <a:pt x="1186548" y="788156"/>
                      <a:pt x="1187329" y="780174"/>
                      <a:pt x="1187329" y="771887"/>
                    </a:cubicBezTo>
                    <a:cubicBezTo>
                      <a:pt x="1187329" y="698925"/>
                      <a:pt x="1168508" y="630593"/>
                      <a:pt x="1135437" y="571100"/>
                    </a:cubicBezTo>
                    <a:cubicBezTo>
                      <a:pt x="1497844" y="677532"/>
                      <a:pt x="1529429" y="942937"/>
                      <a:pt x="1529429" y="942937"/>
                    </a:cubicBezTo>
                    <a:cubicBezTo>
                      <a:pt x="1529429" y="942937"/>
                      <a:pt x="1480737" y="356425"/>
                      <a:pt x="796347" y="356425"/>
                    </a:cubicBezTo>
                    <a:cubicBezTo>
                      <a:pt x="796347" y="356921"/>
                      <a:pt x="796347" y="357226"/>
                      <a:pt x="796347" y="35760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5360077" y="3722214"/>
              <a:ext cx="288000" cy="288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PA-737-737681-Hot air balloon-472690">
            <a:extLst>
              <a:ext uri="{FF2B5EF4-FFF2-40B4-BE49-F238E27FC236}">
                <a16:creationId xmlns:lc="http://schemas.openxmlformats.org/drawingml/2006/lockedCanvas" xmlns:a16="http://schemas.microsoft.com/office/drawing/2014/main" xmlns="" id="{6774520D-7994-456C-8455-D326F7C9F5E2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8201994" y="1733434"/>
            <a:ext cx="913805" cy="1526600"/>
            <a:chOff x="9448356" y="8667052"/>
            <a:chExt cx="913805" cy="1526600"/>
          </a:xfrm>
        </p:grpSpPr>
        <p:sp>
          <p:nvSpPr>
            <p:cNvPr id="14" name="PA-任意多边形: 形状 3032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C670073F-09EF-43FF-8CE1-A32038B1B6C5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9651539" y="9886431"/>
              <a:ext cx="508992" cy="303609"/>
            </a:xfrm>
            <a:custGeom>
              <a:avLst/>
              <a:gdLst>
                <a:gd name="connsiteX0" fmla="*/ 432254 w 508992"/>
                <a:gd name="connsiteY0" fmla="*/ 305322 h 303609"/>
                <a:gd name="connsiteX1" fmla="*/ 76861 w 508992"/>
                <a:gd name="connsiteY1" fmla="*/ 305322 h 303609"/>
                <a:gd name="connsiteX2" fmla="*/ 51983 w 508992"/>
                <a:gd name="connsiteY2" fmla="*/ 285013 h 303609"/>
                <a:gd name="connsiteX3" fmla="*/ 1212 w 508992"/>
                <a:gd name="connsiteY3" fmla="*/ 31160 h 303609"/>
                <a:gd name="connsiteX4" fmla="*/ 21012 w 508992"/>
                <a:gd name="connsiteY4" fmla="*/ 1207 h 303609"/>
                <a:gd name="connsiteX5" fmla="*/ 26090 w 508992"/>
                <a:gd name="connsiteY5" fmla="*/ 698 h 303609"/>
                <a:gd name="connsiteX6" fmla="*/ 483022 w 508992"/>
                <a:gd name="connsiteY6" fmla="*/ 698 h 303609"/>
                <a:gd name="connsiteX7" fmla="*/ 508406 w 508992"/>
                <a:gd name="connsiteY7" fmla="*/ 26082 h 303609"/>
                <a:gd name="connsiteX8" fmla="*/ 507897 w 508992"/>
                <a:gd name="connsiteY8" fmla="*/ 31160 h 303609"/>
                <a:gd name="connsiteX9" fmla="*/ 457126 w 508992"/>
                <a:gd name="connsiteY9" fmla="*/ 285013 h 303609"/>
                <a:gd name="connsiteX10" fmla="*/ 432254 w 508992"/>
                <a:gd name="connsiteY10" fmla="*/ 305322 h 303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08992" h="303609">
                  <a:moveTo>
                    <a:pt x="432254" y="305322"/>
                  </a:moveTo>
                  <a:lnTo>
                    <a:pt x="76861" y="305322"/>
                  </a:lnTo>
                  <a:cubicBezTo>
                    <a:pt x="64803" y="305322"/>
                    <a:pt x="54394" y="296845"/>
                    <a:pt x="51983" y="285013"/>
                  </a:cubicBezTo>
                  <a:lnTo>
                    <a:pt x="1212" y="31160"/>
                  </a:lnTo>
                  <a:cubicBezTo>
                    <a:pt x="-1580" y="17426"/>
                    <a:pt x="7278" y="4022"/>
                    <a:pt x="21012" y="1207"/>
                  </a:cubicBezTo>
                  <a:cubicBezTo>
                    <a:pt x="22688" y="876"/>
                    <a:pt x="24387" y="698"/>
                    <a:pt x="26090" y="698"/>
                  </a:cubicBezTo>
                  <a:lnTo>
                    <a:pt x="483022" y="698"/>
                  </a:lnTo>
                  <a:cubicBezTo>
                    <a:pt x="497036" y="698"/>
                    <a:pt x="508406" y="12071"/>
                    <a:pt x="508406" y="26082"/>
                  </a:cubicBezTo>
                  <a:cubicBezTo>
                    <a:pt x="508406" y="27781"/>
                    <a:pt x="508228" y="29484"/>
                    <a:pt x="507897" y="31160"/>
                  </a:cubicBezTo>
                  <a:lnTo>
                    <a:pt x="457126" y="285013"/>
                  </a:lnTo>
                  <a:cubicBezTo>
                    <a:pt x="454718" y="296818"/>
                    <a:pt x="444312" y="305322"/>
                    <a:pt x="432254" y="305322"/>
                  </a:cubicBezTo>
                  <a:close/>
                </a:path>
              </a:pathLst>
            </a:custGeom>
            <a:solidFill>
              <a:srgbClr val="F5F1EF"/>
            </a:solidFill>
            <a:ln w="2977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" name="PA-任意多边形: 形状 3033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D7173F2A-521C-49E4-B2A3-A6D0AC2CF0E1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9650013" y="9884899"/>
              <a:ext cx="184547" cy="306586"/>
            </a:xfrm>
            <a:custGeom>
              <a:avLst/>
              <a:gdLst>
                <a:gd name="connsiteX0" fmla="*/ 27617 w 184546"/>
                <a:gd name="connsiteY0" fmla="*/ 2232 h 306585"/>
                <a:gd name="connsiteX1" fmla="*/ 2232 w 184546"/>
                <a:gd name="connsiteY1" fmla="*/ 27617 h 306585"/>
                <a:gd name="connsiteX2" fmla="*/ 2741 w 184546"/>
                <a:gd name="connsiteY2" fmla="*/ 32694 h 306585"/>
                <a:gd name="connsiteX3" fmla="*/ 53513 w 184546"/>
                <a:gd name="connsiteY3" fmla="*/ 286548 h 306585"/>
                <a:gd name="connsiteX4" fmla="*/ 78391 w 184546"/>
                <a:gd name="connsiteY4" fmla="*/ 306857 h 306585"/>
                <a:gd name="connsiteX5" fmla="*/ 185008 w 184546"/>
                <a:gd name="connsiteY5" fmla="*/ 306857 h 306585"/>
                <a:gd name="connsiteX6" fmla="*/ 124084 w 184546"/>
                <a:gd name="connsiteY6" fmla="*/ 2235 h 306585"/>
                <a:gd name="connsiteX7" fmla="*/ 27617 w 184546"/>
                <a:gd name="connsiteY7" fmla="*/ 2235 h 306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4546" h="306585">
                  <a:moveTo>
                    <a:pt x="27617" y="2232"/>
                  </a:moveTo>
                  <a:cubicBezTo>
                    <a:pt x="13603" y="2232"/>
                    <a:pt x="2232" y="13606"/>
                    <a:pt x="2232" y="27617"/>
                  </a:cubicBezTo>
                  <a:cubicBezTo>
                    <a:pt x="2232" y="29316"/>
                    <a:pt x="2411" y="31019"/>
                    <a:pt x="2741" y="32694"/>
                  </a:cubicBezTo>
                  <a:lnTo>
                    <a:pt x="53513" y="286548"/>
                  </a:lnTo>
                  <a:cubicBezTo>
                    <a:pt x="55924" y="298377"/>
                    <a:pt x="66333" y="306857"/>
                    <a:pt x="78391" y="306857"/>
                  </a:cubicBezTo>
                  <a:lnTo>
                    <a:pt x="185008" y="306857"/>
                  </a:lnTo>
                  <a:lnTo>
                    <a:pt x="124084" y="2235"/>
                  </a:lnTo>
                  <a:lnTo>
                    <a:pt x="27617" y="2235"/>
                  </a:lnTo>
                  <a:close/>
                </a:path>
              </a:pathLst>
            </a:custGeom>
            <a:solidFill>
              <a:srgbClr val="51ABD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" name="PA-任意多边形: 形状 3034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6986D7D1-6156-4BE0-97FA-00B0BEF969D4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9873401" y="9884899"/>
              <a:ext cx="166688" cy="306586"/>
            </a:xfrm>
            <a:custGeom>
              <a:avLst/>
              <a:gdLst>
                <a:gd name="connsiteX0" fmla="*/ 2232 w 166687"/>
                <a:gd name="connsiteY0" fmla="*/ 2232 h 306585"/>
                <a:gd name="connsiteX1" fmla="*/ 63157 w 166687"/>
                <a:gd name="connsiteY1" fmla="*/ 306854 h 306585"/>
                <a:gd name="connsiteX2" fmla="*/ 164699 w 166687"/>
                <a:gd name="connsiteY2" fmla="*/ 306854 h 306585"/>
                <a:gd name="connsiteX3" fmla="*/ 103775 w 166687"/>
                <a:gd name="connsiteY3" fmla="*/ 2232 h 306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687" h="306585">
                  <a:moveTo>
                    <a:pt x="2232" y="2232"/>
                  </a:moveTo>
                  <a:lnTo>
                    <a:pt x="63157" y="306854"/>
                  </a:lnTo>
                  <a:lnTo>
                    <a:pt x="164699" y="306854"/>
                  </a:lnTo>
                  <a:lnTo>
                    <a:pt x="103775" y="2232"/>
                  </a:lnTo>
                  <a:close/>
                </a:path>
              </a:pathLst>
            </a:custGeom>
            <a:solidFill>
              <a:srgbClr val="51ABD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PA-任意多边形: 形状 3035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FE411310-6A8E-4DD5-BECB-61A9E5100406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9819052" y="10090746"/>
              <a:ext cx="119063" cy="101203"/>
            </a:xfrm>
            <a:custGeom>
              <a:avLst/>
              <a:gdLst>
                <a:gd name="connsiteX0" fmla="*/ 2232 w 119062"/>
                <a:gd name="connsiteY0" fmla="*/ 32314 h 101203"/>
                <a:gd name="connsiteX1" fmla="*/ 15966 w 119062"/>
                <a:gd name="connsiteY1" fmla="*/ 101007 h 101203"/>
                <a:gd name="connsiteX2" fmla="*/ 117506 w 119062"/>
                <a:gd name="connsiteY2" fmla="*/ 101007 h 101203"/>
                <a:gd name="connsiteX3" fmla="*/ 97756 w 119062"/>
                <a:gd name="connsiteY3" fmla="*/ 2232 h 101203"/>
                <a:gd name="connsiteX4" fmla="*/ 2232 w 119062"/>
                <a:gd name="connsiteY4" fmla="*/ 32314 h 101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62" h="101203">
                  <a:moveTo>
                    <a:pt x="2232" y="32314"/>
                  </a:moveTo>
                  <a:lnTo>
                    <a:pt x="15966" y="101007"/>
                  </a:lnTo>
                  <a:lnTo>
                    <a:pt x="117506" y="101007"/>
                  </a:lnTo>
                  <a:lnTo>
                    <a:pt x="97756" y="2232"/>
                  </a:lnTo>
                  <a:cubicBezTo>
                    <a:pt x="66738" y="14698"/>
                    <a:pt x="34802" y="24750"/>
                    <a:pt x="2232" y="32314"/>
                  </a:cubicBezTo>
                  <a:close/>
                </a:path>
              </a:pathLst>
            </a:custGeom>
            <a:solidFill>
              <a:srgbClr val="DEDAD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" name="PA-任意多边形: 形状 3036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8C56A0CC-61BD-4E1D-8E5A-508C8FB09CC3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0006801" y="9904925"/>
              <a:ext cx="154781" cy="288727"/>
            </a:xfrm>
            <a:custGeom>
              <a:avLst/>
              <a:gdLst>
                <a:gd name="connsiteX0" fmla="*/ 2232 w 154781"/>
                <a:gd name="connsiteY0" fmla="*/ 141422 h 288726"/>
                <a:gd name="connsiteX1" fmla="*/ 31299 w 154781"/>
                <a:gd name="connsiteY1" fmla="*/ 286827 h 288726"/>
                <a:gd name="connsiteX2" fmla="*/ 76992 w 154781"/>
                <a:gd name="connsiteY2" fmla="*/ 286827 h 288726"/>
                <a:gd name="connsiteX3" fmla="*/ 101870 w 154781"/>
                <a:gd name="connsiteY3" fmla="*/ 266518 h 288726"/>
                <a:gd name="connsiteX4" fmla="*/ 152641 w 154781"/>
                <a:gd name="connsiteY4" fmla="*/ 12665 h 288726"/>
                <a:gd name="connsiteX5" fmla="*/ 152412 w 154781"/>
                <a:gd name="connsiteY5" fmla="*/ 2232 h 288726"/>
                <a:gd name="connsiteX6" fmla="*/ 2232 w 154781"/>
                <a:gd name="connsiteY6" fmla="*/ 141422 h 28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781" h="288726">
                  <a:moveTo>
                    <a:pt x="2232" y="141422"/>
                  </a:moveTo>
                  <a:lnTo>
                    <a:pt x="31299" y="286827"/>
                  </a:lnTo>
                  <a:lnTo>
                    <a:pt x="76992" y="286827"/>
                  </a:lnTo>
                  <a:cubicBezTo>
                    <a:pt x="89050" y="286827"/>
                    <a:pt x="99459" y="278350"/>
                    <a:pt x="101870" y="266518"/>
                  </a:cubicBezTo>
                  <a:lnTo>
                    <a:pt x="152641" y="12665"/>
                  </a:lnTo>
                  <a:cubicBezTo>
                    <a:pt x="153275" y="9212"/>
                    <a:pt x="153201" y="5658"/>
                    <a:pt x="152412" y="2232"/>
                  </a:cubicBezTo>
                  <a:cubicBezTo>
                    <a:pt x="112151" y="58183"/>
                    <a:pt x="61076" y="105501"/>
                    <a:pt x="2232" y="141422"/>
                  </a:cubicBezTo>
                  <a:close/>
                </a:path>
              </a:pathLst>
            </a:custGeom>
            <a:solidFill>
              <a:srgbClr val="DEDAD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" name="PA-任意多边形: 形状 3037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DCC59F14-FCDB-4FDD-9E7E-4C473807E100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9695045" y="10120827"/>
              <a:ext cx="139898" cy="71438"/>
            </a:xfrm>
            <a:custGeom>
              <a:avLst/>
              <a:gdLst>
                <a:gd name="connsiteX0" fmla="*/ 2232 w 139898"/>
                <a:gd name="connsiteY0" fmla="*/ 19368 h 71437"/>
                <a:gd name="connsiteX1" fmla="*/ 8477 w 139898"/>
                <a:gd name="connsiteY1" fmla="*/ 50616 h 71437"/>
                <a:gd name="connsiteX2" fmla="*/ 33355 w 139898"/>
                <a:gd name="connsiteY2" fmla="*/ 70925 h 71437"/>
                <a:gd name="connsiteX3" fmla="*/ 139973 w 139898"/>
                <a:gd name="connsiteY3" fmla="*/ 70925 h 71437"/>
                <a:gd name="connsiteX4" fmla="*/ 126239 w 139898"/>
                <a:gd name="connsiteY4" fmla="*/ 2232 h 71437"/>
                <a:gd name="connsiteX5" fmla="*/ 2232 w 139898"/>
                <a:gd name="connsiteY5" fmla="*/ 19368 h 71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9898" h="71437">
                  <a:moveTo>
                    <a:pt x="2232" y="19368"/>
                  </a:moveTo>
                  <a:lnTo>
                    <a:pt x="8477" y="50616"/>
                  </a:lnTo>
                  <a:cubicBezTo>
                    <a:pt x="10888" y="62445"/>
                    <a:pt x="21297" y="70925"/>
                    <a:pt x="33355" y="70925"/>
                  </a:cubicBezTo>
                  <a:lnTo>
                    <a:pt x="139973" y="70925"/>
                  </a:lnTo>
                  <a:lnTo>
                    <a:pt x="126239" y="2232"/>
                  </a:lnTo>
                  <a:cubicBezTo>
                    <a:pt x="85523" y="11701"/>
                    <a:pt x="43991" y="17440"/>
                    <a:pt x="2232" y="19368"/>
                  </a:cubicBezTo>
                  <a:close/>
                </a:path>
              </a:pathLst>
            </a:custGeom>
            <a:solidFill>
              <a:srgbClr val="1588C9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" name="PA-任意多边形: 形状 3038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8A401076-15ED-4CA3-AC29-B49B236B2F9D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9914576" y="10044115"/>
              <a:ext cx="125016" cy="148828"/>
            </a:xfrm>
            <a:custGeom>
              <a:avLst/>
              <a:gdLst>
                <a:gd name="connsiteX0" fmla="*/ 2232 w 125015"/>
                <a:gd name="connsiteY0" fmla="*/ 48863 h 148828"/>
                <a:gd name="connsiteX1" fmla="*/ 21982 w 125015"/>
                <a:gd name="connsiteY1" fmla="*/ 147637 h 148828"/>
                <a:gd name="connsiteX2" fmla="*/ 123521 w 125015"/>
                <a:gd name="connsiteY2" fmla="*/ 147637 h 148828"/>
                <a:gd name="connsiteX3" fmla="*/ 94455 w 125015"/>
                <a:gd name="connsiteY3" fmla="*/ 2232 h 148828"/>
                <a:gd name="connsiteX4" fmla="*/ 2232 w 125015"/>
                <a:gd name="connsiteY4" fmla="*/ 48863 h 148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15" h="148828">
                  <a:moveTo>
                    <a:pt x="2232" y="48863"/>
                  </a:moveTo>
                  <a:lnTo>
                    <a:pt x="21982" y="147637"/>
                  </a:lnTo>
                  <a:lnTo>
                    <a:pt x="123521" y="147637"/>
                  </a:lnTo>
                  <a:lnTo>
                    <a:pt x="94455" y="2232"/>
                  </a:lnTo>
                  <a:cubicBezTo>
                    <a:pt x="65112" y="20357"/>
                    <a:pt x="34242" y="35969"/>
                    <a:pt x="2232" y="48863"/>
                  </a:cubicBezTo>
                  <a:close/>
                </a:path>
              </a:pathLst>
            </a:custGeom>
            <a:solidFill>
              <a:srgbClr val="1588C9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" name="PA-任意多边形: 形状 3039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150E9718-CE95-44DC-B1AD-6AAA59A1C81D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9473826" y="8693457"/>
              <a:ext cx="863203" cy="863203"/>
            </a:xfrm>
            <a:custGeom>
              <a:avLst/>
              <a:gdLst>
                <a:gd name="connsiteX0" fmla="*/ 863794 w 863203"/>
                <a:gd name="connsiteY0" fmla="*/ 432246 h 863203"/>
                <a:gd name="connsiteX1" fmla="*/ 432246 w 863203"/>
                <a:gd name="connsiteY1" fmla="*/ 863794 h 863203"/>
                <a:gd name="connsiteX2" fmla="*/ 698 w 863203"/>
                <a:gd name="connsiteY2" fmla="*/ 432246 h 863203"/>
                <a:gd name="connsiteX3" fmla="*/ 432246 w 863203"/>
                <a:gd name="connsiteY3" fmla="*/ 698 h 863203"/>
                <a:gd name="connsiteX4" fmla="*/ 863794 w 863203"/>
                <a:gd name="connsiteY4" fmla="*/ 432246 h 863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3203" h="863203">
                  <a:moveTo>
                    <a:pt x="863794" y="432246"/>
                  </a:moveTo>
                  <a:cubicBezTo>
                    <a:pt x="863794" y="670583"/>
                    <a:pt x="670583" y="863794"/>
                    <a:pt x="432246" y="863794"/>
                  </a:cubicBezTo>
                  <a:cubicBezTo>
                    <a:pt x="193908" y="863794"/>
                    <a:pt x="698" y="670583"/>
                    <a:pt x="698" y="432246"/>
                  </a:cubicBezTo>
                  <a:cubicBezTo>
                    <a:pt x="698" y="193908"/>
                    <a:pt x="193908" y="698"/>
                    <a:pt x="432246" y="698"/>
                  </a:cubicBezTo>
                  <a:cubicBezTo>
                    <a:pt x="670583" y="698"/>
                    <a:pt x="863794" y="193908"/>
                    <a:pt x="863794" y="432246"/>
                  </a:cubicBezTo>
                  <a:close/>
                </a:path>
              </a:pathLst>
            </a:custGeom>
            <a:solidFill>
              <a:srgbClr val="51ABD8"/>
            </a:solidFill>
            <a:ln w="2977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" name="PA-任意多边形: 形状 3040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50BC63BF-796D-4B69-B2A3-D95E4CD0ABBE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9563105" y="8782585"/>
              <a:ext cx="773906" cy="773906"/>
            </a:xfrm>
            <a:custGeom>
              <a:avLst/>
              <a:gdLst>
                <a:gd name="connsiteX0" fmla="*/ 605068 w 773906"/>
                <a:gd name="connsiteY0" fmla="*/ 698 h 773906"/>
                <a:gd name="connsiteX1" fmla="*/ 525790 w 773906"/>
                <a:gd name="connsiteY1" fmla="*/ 605068 h 773906"/>
                <a:gd name="connsiteX2" fmla="*/ 698 w 773906"/>
                <a:gd name="connsiteY2" fmla="*/ 605068 h 773906"/>
                <a:gd name="connsiteX3" fmla="*/ 605068 w 773906"/>
                <a:gd name="connsiteY3" fmla="*/ 685971 h 773906"/>
                <a:gd name="connsiteX4" fmla="*/ 685971 w 773906"/>
                <a:gd name="connsiteY4" fmla="*/ 81601 h 773906"/>
                <a:gd name="connsiteX5" fmla="*/ 605068 w 773906"/>
                <a:gd name="connsiteY5" fmla="*/ 698 h 773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3906" h="773906">
                  <a:moveTo>
                    <a:pt x="605068" y="698"/>
                  </a:moveTo>
                  <a:cubicBezTo>
                    <a:pt x="750068" y="189486"/>
                    <a:pt x="714579" y="460068"/>
                    <a:pt x="525790" y="605068"/>
                  </a:cubicBezTo>
                  <a:cubicBezTo>
                    <a:pt x="370967" y="723996"/>
                    <a:pt x="155521" y="723996"/>
                    <a:pt x="698" y="605068"/>
                  </a:cubicBezTo>
                  <a:cubicBezTo>
                    <a:pt x="145240" y="794315"/>
                    <a:pt x="415821" y="830539"/>
                    <a:pt x="605068" y="685971"/>
                  </a:cubicBezTo>
                  <a:cubicBezTo>
                    <a:pt x="794315" y="541402"/>
                    <a:pt x="830539" y="270847"/>
                    <a:pt x="685971" y="81601"/>
                  </a:cubicBezTo>
                  <a:cubicBezTo>
                    <a:pt x="662718" y="51162"/>
                    <a:pt x="635506" y="23951"/>
                    <a:pt x="605068" y="698"/>
                  </a:cubicBezTo>
                  <a:close/>
                </a:path>
              </a:pathLst>
            </a:custGeom>
            <a:solidFill>
              <a:srgbClr val="1588C9">
                <a:alpha val="30000"/>
              </a:srgbClr>
            </a:solidFill>
            <a:ln w="2977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" name="PA-任意多边形: 形状 3041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7F0F2EFC-9FEC-4D3E-9966-A210430A433D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9675373" y="8895005"/>
              <a:ext cx="461367" cy="461367"/>
            </a:xfrm>
            <a:custGeom>
              <a:avLst/>
              <a:gdLst>
                <a:gd name="connsiteX0" fmla="*/ 459165 w 461367"/>
                <a:gd name="connsiteY0" fmla="*/ 230698 h 461367"/>
                <a:gd name="connsiteX1" fmla="*/ 230698 w 461367"/>
                <a:gd name="connsiteY1" fmla="*/ 459165 h 461367"/>
                <a:gd name="connsiteX2" fmla="*/ 2232 w 461367"/>
                <a:gd name="connsiteY2" fmla="*/ 230698 h 461367"/>
                <a:gd name="connsiteX3" fmla="*/ 230698 w 461367"/>
                <a:gd name="connsiteY3" fmla="*/ 2232 h 461367"/>
                <a:gd name="connsiteX4" fmla="*/ 459165 w 461367"/>
                <a:gd name="connsiteY4" fmla="*/ 230698 h 461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367" h="461367">
                  <a:moveTo>
                    <a:pt x="459165" y="230698"/>
                  </a:moveTo>
                  <a:cubicBezTo>
                    <a:pt x="459165" y="356877"/>
                    <a:pt x="356877" y="459165"/>
                    <a:pt x="230698" y="459165"/>
                  </a:cubicBezTo>
                  <a:cubicBezTo>
                    <a:pt x="104520" y="459165"/>
                    <a:pt x="2232" y="356877"/>
                    <a:pt x="2232" y="230698"/>
                  </a:cubicBezTo>
                  <a:cubicBezTo>
                    <a:pt x="2232" y="104520"/>
                    <a:pt x="104520" y="2232"/>
                    <a:pt x="230698" y="2232"/>
                  </a:cubicBezTo>
                  <a:cubicBezTo>
                    <a:pt x="356877" y="2232"/>
                    <a:pt x="459165" y="104520"/>
                    <a:pt x="459165" y="230698"/>
                  </a:cubicBezTo>
                  <a:close/>
                </a:path>
              </a:pathLst>
            </a:custGeom>
            <a:solidFill>
              <a:srgbClr val="FFC11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" name="PA-任意多边形: 形状 3042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E0C436FF-88CF-425F-9A09-3D53321FC344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9802326" y="9656433"/>
              <a:ext cx="205383" cy="255984"/>
            </a:xfrm>
            <a:custGeom>
              <a:avLst/>
              <a:gdLst>
                <a:gd name="connsiteX0" fmla="*/ 205311 w 205382"/>
                <a:gd name="connsiteY0" fmla="*/ 154543 h 255984"/>
                <a:gd name="connsiteX1" fmla="*/ 103772 w 205382"/>
                <a:gd name="connsiteY1" fmla="*/ 256083 h 255984"/>
                <a:gd name="connsiteX2" fmla="*/ 2232 w 205382"/>
                <a:gd name="connsiteY2" fmla="*/ 154543 h 255984"/>
                <a:gd name="connsiteX3" fmla="*/ 103772 w 205382"/>
                <a:gd name="connsiteY3" fmla="*/ 2232 h 255984"/>
                <a:gd name="connsiteX4" fmla="*/ 205311 w 205382"/>
                <a:gd name="connsiteY4" fmla="*/ 154543 h 255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382" h="255984">
                  <a:moveTo>
                    <a:pt x="205311" y="154543"/>
                  </a:moveTo>
                  <a:cubicBezTo>
                    <a:pt x="205311" y="210619"/>
                    <a:pt x="159847" y="256083"/>
                    <a:pt x="103772" y="256083"/>
                  </a:cubicBezTo>
                  <a:cubicBezTo>
                    <a:pt x="47696" y="256083"/>
                    <a:pt x="2232" y="210619"/>
                    <a:pt x="2232" y="154543"/>
                  </a:cubicBezTo>
                  <a:cubicBezTo>
                    <a:pt x="2232" y="78388"/>
                    <a:pt x="103772" y="2232"/>
                    <a:pt x="103772" y="2232"/>
                  </a:cubicBezTo>
                  <a:cubicBezTo>
                    <a:pt x="103772" y="2232"/>
                    <a:pt x="205311" y="78388"/>
                    <a:pt x="205311" y="154543"/>
                  </a:cubicBezTo>
                  <a:close/>
                </a:path>
              </a:pathLst>
            </a:custGeom>
            <a:solidFill>
              <a:srgbClr val="FFC11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5" name="PA-任意多边形: 形状 3043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E5BC3088-1D3E-467F-9331-D2B9C98D7B3E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9724301" y="8943652"/>
              <a:ext cx="410766" cy="410766"/>
            </a:xfrm>
            <a:custGeom>
              <a:avLst/>
              <a:gdLst>
                <a:gd name="connsiteX0" fmla="*/ 320550 w 410765"/>
                <a:gd name="connsiteY0" fmla="*/ 698 h 410765"/>
                <a:gd name="connsiteX1" fmla="*/ 277750 w 410765"/>
                <a:gd name="connsiteY1" fmla="*/ 320550 h 410765"/>
                <a:gd name="connsiteX2" fmla="*/ 698 w 410765"/>
                <a:gd name="connsiteY2" fmla="*/ 320550 h 410765"/>
                <a:gd name="connsiteX3" fmla="*/ 320601 w 410765"/>
                <a:gd name="connsiteY3" fmla="*/ 363755 h 410765"/>
                <a:gd name="connsiteX4" fmla="*/ 363806 w 410765"/>
                <a:gd name="connsiteY4" fmla="*/ 43852 h 410765"/>
                <a:gd name="connsiteX5" fmla="*/ 320675 w 410765"/>
                <a:gd name="connsiteY5" fmla="*/ 698 h 410765"/>
                <a:gd name="connsiteX6" fmla="*/ 320550 w 410765"/>
                <a:gd name="connsiteY6" fmla="*/ 698 h 410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0765" h="410765">
                  <a:moveTo>
                    <a:pt x="320550" y="698"/>
                  </a:moveTo>
                  <a:cubicBezTo>
                    <a:pt x="397060" y="100841"/>
                    <a:pt x="377897" y="244041"/>
                    <a:pt x="277750" y="320550"/>
                  </a:cubicBezTo>
                  <a:cubicBezTo>
                    <a:pt x="195960" y="383022"/>
                    <a:pt x="82488" y="383022"/>
                    <a:pt x="698" y="320550"/>
                  </a:cubicBezTo>
                  <a:cubicBezTo>
                    <a:pt x="77106" y="420822"/>
                    <a:pt x="220329" y="440166"/>
                    <a:pt x="320601" y="363755"/>
                  </a:cubicBezTo>
                  <a:cubicBezTo>
                    <a:pt x="420872" y="287344"/>
                    <a:pt x="440217" y="144123"/>
                    <a:pt x="363806" y="43852"/>
                  </a:cubicBezTo>
                  <a:cubicBezTo>
                    <a:pt x="351417" y="27606"/>
                    <a:pt x="336921" y="13086"/>
                    <a:pt x="320675" y="698"/>
                  </a:cubicBezTo>
                  <a:lnTo>
                    <a:pt x="320550" y="698"/>
                  </a:lnTo>
                  <a:close/>
                </a:path>
              </a:pathLst>
            </a:custGeom>
            <a:solidFill>
              <a:srgbClr val="E97424">
                <a:alpha val="30000"/>
              </a:srgbClr>
            </a:solidFill>
            <a:ln w="2977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6" name="PA-任意多边形: 形状 3044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26DF061A-F074-4D54-9FF3-81EDCA1C1DCB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9829241" y="8972570"/>
              <a:ext cx="151805" cy="303609"/>
            </a:xfrm>
            <a:custGeom>
              <a:avLst/>
              <a:gdLst>
                <a:gd name="connsiteX0" fmla="*/ 51470 w 151804"/>
                <a:gd name="connsiteY0" fmla="*/ 276250 h 303609"/>
                <a:gd name="connsiteX1" fmla="*/ 51470 w 151804"/>
                <a:gd name="connsiteY1" fmla="*/ 305316 h 303609"/>
                <a:gd name="connsiteX2" fmla="*/ 102241 w 151804"/>
                <a:gd name="connsiteY2" fmla="*/ 305316 h 303609"/>
                <a:gd name="connsiteX3" fmla="*/ 102241 w 151804"/>
                <a:gd name="connsiteY3" fmla="*/ 276250 h 303609"/>
                <a:gd name="connsiteX4" fmla="*/ 149738 w 151804"/>
                <a:gd name="connsiteY4" fmla="*/ 185879 h 303609"/>
                <a:gd name="connsiteX5" fmla="*/ 112954 w 151804"/>
                <a:gd name="connsiteY5" fmla="*/ 142674 h 303609"/>
                <a:gd name="connsiteX6" fmla="*/ 63477 w 151804"/>
                <a:gd name="connsiteY6" fmla="*/ 117924 h 303609"/>
                <a:gd name="connsiteX7" fmla="*/ 53780 w 151804"/>
                <a:gd name="connsiteY7" fmla="*/ 88834 h 303609"/>
                <a:gd name="connsiteX8" fmla="*/ 73148 w 151804"/>
                <a:gd name="connsiteY8" fmla="*/ 76853 h 303609"/>
                <a:gd name="connsiteX9" fmla="*/ 80560 w 151804"/>
                <a:gd name="connsiteY9" fmla="*/ 76853 h 303609"/>
                <a:gd name="connsiteX10" fmla="*/ 102238 w 151804"/>
                <a:gd name="connsiteY10" fmla="*/ 98531 h 303609"/>
                <a:gd name="connsiteX11" fmla="*/ 102238 w 151804"/>
                <a:gd name="connsiteY11" fmla="*/ 102237 h 303609"/>
                <a:gd name="connsiteX12" fmla="*/ 153009 w 151804"/>
                <a:gd name="connsiteY12" fmla="*/ 102237 h 303609"/>
                <a:gd name="connsiteX13" fmla="*/ 153009 w 151804"/>
                <a:gd name="connsiteY13" fmla="*/ 98531 h 303609"/>
                <a:gd name="connsiteX14" fmla="*/ 102238 w 151804"/>
                <a:gd name="connsiteY14" fmla="*/ 29764 h 303609"/>
                <a:gd name="connsiteX15" fmla="*/ 102238 w 151804"/>
                <a:gd name="connsiteY15" fmla="*/ 698 h 303609"/>
                <a:gd name="connsiteX16" fmla="*/ 51467 w 151804"/>
                <a:gd name="connsiteY16" fmla="*/ 698 h 303609"/>
                <a:gd name="connsiteX17" fmla="*/ 51467 w 151804"/>
                <a:gd name="connsiteY17" fmla="*/ 29764 h 303609"/>
                <a:gd name="connsiteX18" fmla="*/ 3970 w 151804"/>
                <a:gd name="connsiteY18" fmla="*/ 120135 h 303609"/>
                <a:gd name="connsiteX19" fmla="*/ 40754 w 151804"/>
                <a:gd name="connsiteY19" fmla="*/ 163340 h 303609"/>
                <a:gd name="connsiteX20" fmla="*/ 90231 w 151804"/>
                <a:gd name="connsiteY20" fmla="*/ 188090 h 303609"/>
                <a:gd name="connsiteX21" fmla="*/ 99928 w 151804"/>
                <a:gd name="connsiteY21" fmla="*/ 217180 h 303609"/>
                <a:gd name="connsiteX22" fmla="*/ 80560 w 151804"/>
                <a:gd name="connsiteY22" fmla="*/ 229161 h 303609"/>
                <a:gd name="connsiteX23" fmla="*/ 73148 w 151804"/>
                <a:gd name="connsiteY23" fmla="*/ 229161 h 303609"/>
                <a:gd name="connsiteX24" fmla="*/ 51470 w 151804"/>
                <a:gd name="connsiteY24" fmla="*/ 207482 h 303609"/>
                <a:gd name="connsiteX25" fmla="*/ 51470 w 151804"/>
                <a:gd name="connsiteY25" fmla="*/ 203777 h 303609"/>
                <a:gd name="connsiteX26" fmla="*/ 699 w 151804"/>
                <a:gd name="connsiteY26" fmla="*/ 203777 h 303609"/>
                <a:gd name="connsiteX27" fmla="*/ 699 w 151804"/>
                <a:gd name="connsiteY27" fmla="*/ 207482 h 303609"/>
                <a:gd name="connsiteX28" fmla="*/ 51470 w 151804"/>
                <a:gd name="connsiteY28" fmla="*/ 276250 h 303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1804" h="303609">
                  <a:moveTo>
                    <a:pt x="51470" y="276250"/>
                  </a:moveTo>
                  <a:lnTo>
                    <a:pt x="51470" y="305316"/>
                  </a:lnTo>
                  <a:lnTo>
                    <a:pt x="102241" y="305316"/>
                  </a:lnTo>
                  <a:lnTo>
                    <a:pt x="102241" y="276250"/>
                  </a:lnTo>
                  <a:cubicBezTo>
                    <a:pt x="140320" y="264394"/>
                    <a:pt x="161567" y="223931"/>
                    <a:pt x="149738" y="185879"/>
                  </a:cubicBezTo>
                  <a:cubicBezTo>
                    <a:pt x="143874" y="167067"/>
                    <a:pt x="130599" y="151458"/>
                    <a:pt x="112954" y="142674"/>
                  </a:cubicBezTo>
                  <a:lnTo>
                    <a:pt x="63477" y="117924"/>
                  </a:lnTo>
                  <a:cubicBezTo>
                    <a:pt x="52765" y="112569"/>
                    <a:pt x="48425" y="99543"/>
                    <a:pt x="53780" y="88834"/>
                  </a:cubicBezTo>
                  <a:cubicBezTo>
                    <a:pt x="57462" y="81496"/>
                    <a:pt x="64948" y="76853"/>
                    <a:pt x="73148" y="76853"/>
                  </a:cubicBezTo>
                  <a:lnTo>
                    <a:pt x="80560" y="76853"/>
                  </a:lnTo>
                  <a:cubicBezTo>
                    <a:pt x="92517" y="76880"/>
                    <a:pt x="102214" y="86574"/>
                    <a:pt x="102238" y="98531"/>
                  </a:cubicBezTo>
                  <a:lnTo>
                    <a:pt x="102238" y="102237"/>
                  </a:lnTo>
                  <a:lnTo>
                    <a:pt x="153009" y="102237"/>
                  </a:lnTo>
                  <a:lnTo>
                    <a:pt x="153009" y="98531"/>
                  </a:lnTo>
                  <a:cubicBezTo>
                    <a:pt x="152881" y="66977"/>
                    <a:pt x="132346" y="39155"/>
                    <a:pt x="102238" y="29764"/>
                  </a:cubicBezTo>
                  <a:lnTo>
                    <a:pt x="102238" y="698"/>
                  </a:lnTo>
                  <a:lnTo>
                    <a:pt x="51467" y="698"/>
                  </a:lnTo>
                  <a:lnTo>
                    <a:pt x="51467" y="29764"/>
                  </a:lnTo>
                  <a:cubicBezTo>
                    <a:pt x="13388" y="41619"/>
                    <a:pt x="-7859" y="82083"/>
                    <a:pt x="3970" y="120135"/>
                  </a:cubicBezTo>
                  <a:cubicBezTo>
                    <a:pt x="9834" y="138947"/>
                    <a:pt x="23109" y="154556"/>
                    <a:pt x="40754" y="163340"/>
                  </a:cubicBezTo>
                  <a:lnTo>
                    <a:pt x="90231" y="188090"/>
                  </a:lnTo>
                  <a:cubicBezTo>
                    <a:pt x="100943" y="193445"/>
                    <a:pt x="105283" y="206470"/>
                    <a:pt x="99928" y="217180"/>
                  </a:cubicBezTo>
                  <a:cubicBezTo>
                    <a:pt x="96246" y="224517"/>
                    <a:pt x="88760" y="229161"/>
                    <a:pt x="80560" y="229161"/>
                  </a:cubicBezTo>
                  <a:lnTo>
                    <a:pt x="73148" y="229161"/>
                  </a:lnTo>
                  <a:cubicBezTo>
                    <a:pt x="61191" y="229134"/>
                    <a:pt x="51494" y="219439"/>
                    <a:pt x="51470" y="207482"/>
                  </a:cubicBezTo>
                  <a:lnTo>
                    <a:pt x="51470" y="203777"/>
                  </a:lnTo>
                  <a:lnTo>
                    <a:pt x="699" y="203777"/>
                  </a:lnTo>
                  <a:lnTo>
                    <a:pt x="699" y="207482"/>
                  </a:lnTo>
                  <a:cubicBezTo>
                    <a:pt x="827" y="239010"/>
                    <a:pt x="21362" y="266832"/>
                    <a:pt x="51470" y="276250"/>
                  </a:cubicBezTo>
                  <a:close/>
                </a:path>
              </a:pathLst>
            </a:custGeom>
            <a:solidFill>
              <a:srgbClr val="000000"/>
            </a:solidFill>
            <a:ln w="2977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7" name="PA-任意多边形: 形状 3045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EAF403E1-C0DE-435F-974A-AA4AE1F000F4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9651544" y="8871024"/>
              <a:ext cx="508992" cy="508992"/>
            </a:xfrm>
            <a:custGeom>
              <a:avLst/>
              <a:gdLst>
                <a:gd name="connsiteX0" fmla="*/ 254551 w 508992"/>
                <a:gd name="connsiteY0" fmla="*/ 508404 h 508992"/>
                <a:gd name="connsiteX1" fmla="*/ 508404 w 508992"/>
                <a:gd name="connsiteY1" fmla="*/ 254551 h 508992"/>
                <a:gd name="connsiteX2" fmla="*/ 254551 w 508992"/>
                <a:gd name="connsiteY2" fmla="*/ 698 h 508992"/>
                <a:gd name="connsiteX3" fmla="*/ 698 w 508992"/>
                <a:gd name="connsiteY3" fmla="*/ 254551 h 508992"/>
                <a:gd name="connsiteX4" fmla="*/ 254551 w 508992"/>
                <a:gd name="connsiteY4" fmla="*/ 508404 h 508992"/>
                <a:gd name="connsiteX5" fmla="*/ 254551 w 508992"/>
                <a:gd name="connsiteY5" fmla="*/ 51469 h 508992"/>
                <a:gd name="connsiteX6" fmla="*/ 457633 w 508992"/>
                <a:gd name="connsiteY6" fmla="*/ 254551 h 508992"/>
                <a:gd name="connsiteX7" fmla="*/ 254551 w 508992"/>
                <a:gd name="connsiteY7" fmla="*/ 457633 h 508992"/>
                <a:gd name="connsiteX8" fmla="*/ 51469 w 508992"/>
                <a:gd name="connsiteY8" fmla="*/ 254551 h 508992"/>
                <a:gd name="connsiteX9" fmla="*/ 254551 w 508992"/>
                <a:gd name="connsiteY9" fmla="*/ 51469 h 508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992" h="508992">
                  <a:moveTo>
                    <a:pt x="254551" y="508404"/>
                  </a:moveTo>
                  <a:cubicBezTo>
                    <a:pt x="394753" y="508404"/>
                    <a:pt x="508404" y="394756"/>
                    <a:pt x="508404" y="254551"/>
                  </a:cubicBezTo>
                  <a:cubicBezTo>
                    <a:pt x="508404" y="114346"/>
                    <a:pt x="394756" y="698"/>
                    <a:pt x="254551" y="698"/>
                  </a:cubicBezTo>
                  <a:cubicBezTo>
                    <a:pt x="114346" y="698"/>
                    <a:pt x="698" y="114346"/>
                    <a:pt x="698" y="254551"/>
                  </a:cubicBezTo>
                  <a:cubicBezTo>
                    <a:pt x="852" y="394678"/>
                    <a:pt x="114426" y="508225"/>
                    <a:pt x="254551" y="508404"/>
                  </a:cubicBezTo>
                  <a:close/>
                  <a:moveTo>
                    <a:pt x="254551" y="51469"/>
                  </a:moveTo>
                  <a:cubicBezTo>
                    <a:pt x="366702" y="51469"/>
                    <a:pt x="457633" y="142400"/>
                    <a:pt x="457633" y="254551"/>
                  </a:cubicBezTo>
                  <a:cubicBezTo>
                    <a:pt x="457633" y="366702"/>
                    <a:pt x="366702" y="457633"/>
                    <a:pt x="254551" y="457633"/>
                  </a:cubicBezTo>
                  <a:cubicBezTo>
                    <a:pt x="142400" y="457633"/>
                    <a:pt x="51469" y="366702"/>
                    <a:pt x="51469" y="254551"/>
                  </a:cubicBezTo>
                  <a:cubicBezTo>
                    <a:pt x="51597" y="142424"/>
                    <a:pt x="142450" y="51570"/>
                    <a:pt x="254551" y="51469"/>
                  </a:cubicBezTo>
                  <a:close/>
                </a:path>
              </a:pathLst>
            </a:custGeom>
            <a:solidFill>
              <a:srgbClr val="000000"/>
            </a:solidFill>
            <a:ln w="2977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" name="PA-任意多边形: 形状 3046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89780ACE-227D-464D-AF95-26CB80D8CC9A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9448356" y="8667052"/>
              <a:ext cx="913805" cy="1524000"/>
            </a:xfrm>
            <a:custGeom>
              <a:avLst/>
              <a:gdLst>
                <a:gd name="connsiteX0" fmla="*/ 204422 w 913804"/>
                <a:gd name="connsiteY0" fmla="*/ 1250542 h 1524000"/>
                <a:gd name="connsiteX1" fmla="*/ 204422 w 913804"/>
                <a:gd name="connsiteY1" fmla="*/ 1250542 h 1524000"/>
                <a:gd name="connsiteX2" fmla="*/ 255193 w 913804"/>
                <a:gd name="connsiteY2" fmla="*/ 1504240 h 1524000"/>
                <a:gd name="connsiteX3" fmla="*/ 280044 w 913804"/>
                <a:gd name="connsiteY3" fmla="*/ 1524701 h 1524000"/>
                <a:gd name="connsiteX4" fmla="*/ 635437 w 913804"/>
                <a:gd name="connsiteY4" fmla="*/ 1524701 h 1524000"/>
                <a:gd name="connsiteX5" fmla="*/ 660315 w 913804"/>
                <a:gd name="connsiteY5" fmla="*/ 1504392 h 1524000"/>
                <a:gd name="connsiteX6" fmla="*/ 711086 w 913804"/>
                <a:gd name="connsiteY6" fmla="*/ 1250694 h 1524000"/>
                <a:gd name="connsiteX7" fmla="*/ 711086 w 913804"/>
                <a:gd name="connsiteY7" fmla="*/ 1250694 h 1524000"/>
                <a:gd name="connsiteX8" fmla="*/ 815674 w 913804"/>
                <a:gd name="connsiteY8" fmla="*/ 741568 h 1524000"/>
                <a:gd name="connsiteX9" fmla="*/ 741548 w 913804"/>
                <a:gd name="connsiteY9" fmla="*/ 99627 h 1524000"/>
                <a:gd name="connsiteX10" fmla="*/ 99605 w 913804"/>
                <a:gd name="connsiteY10" fmla="*/ 173753 h 1524000"/>
                <a:gd name="connsiteX11" fmla="*/ 99605 w 913804"/>
                <a:gd name="connsiteY11" fmla="*/ 741568 h 1524000"/>
                <a:gd name="connsiteX12" fmla="*/ 204422 w 913804"/>
                <a:gd name="connsiteY12" fmla="*/ 1250542 h 1524000"/>
                <a:gd name="connsiteX13" fmla="*/ 260268 w 913804"/>
                <a:gd name="connsiteY13" fmla="*/ 1270848 h 1524000"/>
                <a:gd name="connsiteX14" fmla="*/ 310024 w 913804"/>
                <a:gd name="connsiteY14" fmla="*/ 1270848 h 1524000"/>
                <a:gd name="connsiteX15" fmla="*/ 350639 w 913804"/>
                <a:gd name="connsiteY15" fmla="*/ 1473930 h 1524000"/>
                <a:gd name="connsiteX16" fmla="*/ 300833 w 913804"/>
                <a:gd name="connsiteY16" fmla="*/ 1473930 h 1524000"/>
                <a:gd name="connsiteX17" fmla="*/ 260268 w 913804"/>
                <a:gd name="connsiteY17" fmla="*/ 1270848 h 1524000"/>
                <a:gd name="connsiteX18" fmla="*/ 381584 w 913804"/>
                <a:gd name="connsiteY18" fmla="*/ 1143924 h 1524000"/>
                <a:gd name="connsiteX19" fmla="*/ 457739 w 913804"/>
                <a:gd name="connsiteY19" fmla="*/ 1024410 h 1524000"/>
                <a:gd name="connsiteX20" fmla="*/ 533895 w 913804"/>
                <a:gd name="connsiteY20" fmla="*/ 1143924 h 1524000"/>
                <a:gd name="connsiteX21" fmla="*/ 457739 w 913804"/>
                <a:gd name="connsiteY21" fmla="*/ 1220080 h 1524000"/>
                <a:gd name="connsiteX22" fmla="*/ 381584 w 913804"/>
                <a:gd name="connsiteY22" fmla="*/ 1143924 h 1524000"/>
                <a:gd name="connsiteX23" fmla="*/ 463326 w 913804"/>
                <a:gd name="connsiteY23" fmla="*/ 1270848 h 1524000"/>
                <a:gd name="connsiteX24" fmla="*/ 513082 w 913804"/>
                <a:gd name="connsiteY24" fmla="*/ 1270848 h 1524000"/>
                <a:gd name="connsiteX25" fmla="*/ 553698 w 913804"/>
                <a:gd name="connsiteY25" fmla="*/ 1473930 h 1524000"/>
                <a:gd name="connsiteX26" fmla="*/ 503941 w 913804"/>
                <a:gd name="connsiteY26" fmla="*/ 1473930 h 1524000"/>
                <a:gd name="connsiteX27" fmla="*/ 463326 w 913804"/>
                <a:gd name="connsiteY27" fmla="*/ 1270848 h 1524000"/>
                <a:gd name="connsiteX28" fmla="*/ 411540 w 913804"/>
                <a:gd name="connsiteY28" fmla="*/ 1270848 h 1524000"/>
                <a:gd name="connsiteX29" fmla="*/ 452155 w 913804"/>
                <a:gd name="connsiteY29" fmla="*/ 1473930 h 1524000"/>
                <a:gd name="connsiteX30" fmla="*/ 402399 w 913804"/>
                <a:gd name="connsiteY30" fmla="*/ 1473930 h 1524000"/>
                <a:gd name="connsiteX31" fmla="*/ 361784 w 913804"/>
                <a:gd name="connsiteY31" fmla="*/ 1270848 h 1524000"/>
                <a:gd name="connsiteX32" fmla="*/ 411540 w 913804"/>
                <a:gd name="connsiteY32" fmla="*/ 1270848 h 1524000"/>
                <a:gd name="connsiteX33" fmla="*/ 614622 w 913804"/>
                <a:gd name="connsiteY33" fmla="*/ 1473930 h 1524000"/>
                <a:gd name="connsiteX34" fmla="*/ 605484 w 913804"/>
                <a:gd name="connsiteY34" fmla="*/ 1473930 h 1524000"/>
                <a:gd name="connsiteX35" fmla="*/ 564869 w 913804"/>
                <a:gd name="connsiteY35" fmla="*/ 1270848 h 1524000"/>
                <a:gd name="connsiteX36" fmla="*/ 655240 w 913804"/>
                <a:gd name="connsiteY36" fmla="*/ 1270848 h 1524000"/>
                <a:gd name="connsiteX37" fmla="*/ 614622 w 913804"/>
                <a:gd name="connsiteY37" fmla="*/ 1473930 h 1524000"/>
                <a:gd name="connsiteX38" fmla="*/ 558621 w 913804"/>
                <a:gd name="connsiteY38" fmla="*/ 1220080 h 1524000"/>
                <a:gd name="connsiteX39" fmla="*/ 584666 w 913804"/>
                <a:gd name="connsiteY39" fmla="*/ 1143924 h 1524000"/>
                <a:gd name="connsiteX40" fmla="*/ 472970 w 913804"/>
                <a:gd name="connsiteY40" fmla="*/ 971305 h 1524000"/>
                <a:gd name="connsiteX41" fmla="*/ 442508 w 913804"/>
                <a:gd name="connsiteY41" fmla="*/ 971305 h 1524000"/>
                <a:gd name="connsiteX42" fmla="*/ 330813 w 913804"/>
                <a:gd name="connsiteY42" fmla="*/ 1143924 h 1524000"/>
                <a:gd name="connsiteX43" fmla="*/ 356857 w 913804"/>
                <a:gd name="connsiteY43" fmla="*/ 1220080 h 1524000"/>
                <a:gd name="connsiteX44" fmla="*/ 249960 w 913804"/>
                <a:gd name="connsiteY44" fmla="*/ 1220080 h 1524000"/>
                <a:gd name="connsiteX45" fmla="*/ 165503 w 913804"/>
                <a:gd name="connsiteY45" fmla="*/ 809374 h 1524000"/>
                <a:gd name="connsiteX46" fmla="*/ 749972 w 913804"/>
                <a:gd name="connsiteY46" fmla="*/ 809374 h 1524000"/>
                <a:gd name="connsiteX47" fmla="*/ 665515 w 913804"/>
                <a:gd name="connsiteY47" fmla="*/ 1220080 h 1524000"/>
                <a:gd name="connsiteX48" fmla="*/ 558621 w 913804"/>
                <a:gd name="connsiteY48" fmla="*/ 1220080 h 1524000"/>
                <a:gd name="connsiteX49" fmla="*/ 457739 w 913804"/>
                <a:gd name="connsiteY49" fmla="*/ 52359 h 1524000"/>
                <a:gd name="connsiteX50" fmla="*/ 863903 w 913804"/>
                <a:gd name="connsiteY50" fmla="*/ 458523 h 1524000"/>
                <a:gd name="connsiteX51" fmla="*/ 457739 w 913804"/>
                <a:gd name="connsiteY51" fmla="*/ 864687 h 1524000"/>
                <a:gd name="connsiteX52" fmla="*/ 51578 w 913804"/>
                <a:gd name="connsiteY52" fmla="*/ 458523 h 1524000"/>
                <a:gd name="connsiteX53" fmla="*/ 457739 w 913804"/>
                <a:gd name="connsiteY53" fmla="*/ 52359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913804" h="1524000">
                  <a:moveTo>
                    <a:pt x="204422" y="1250542"/>
                  </a:moveTo>
                  <a:lnTo>
                    <a:pt x="204422" y="1250542"/>
                  </a:lnTo>
                  <a:lnTo>
                    <a:pt x="255193" y="1504240"/>
                  </a:lnTo>
                  <a:cubicBezTo>
                    <a:pt x="257530" y="1516120"/>
                    <a:pt x="267936" y="1524674"/>
                    <a:pt x="280044" y="1524701"/>
                  </a:cubicBezTo>
                  <a:lnTo>
                    <a:pt x="635437" y="1524701"/>
                  </a:lnTo>
                  <a:cubicBezTo>
                    <a:pt x="647495" y="1524701"/>
                    <a:pt x="657904" y="1516224"/>
                    <a:pt x="660315" y="1504392"/>
                  </a:cubicBezTo>
                  <a:lnTo>
                    <a:pt x="711086" y="1250694"/>
                  </a:lnTo>
                  <a:lnTo>
                    <a:pt x="711086" y="1250694"/>
                  </a:lnTo>
                  <a:lnTo>
                    <a:pt x="815674" y="741568"/>
                  </a:lnTo>
                  <a:cubicBezTo>
                    <a:pt x="972479" y="543843"/>
                    <a:pt x="939276" y="256433"/>
                    <a:pt x="741548" y="99627"/>
                  </a:cubicBezTo>
                  <a:cubicBezTo>
                    <a:pt x="543821" y="-57178"/>
                    <a:pt x="256410" y="-23998"/>
                    <a:pt x="99605" y="173753"/>
                  </a:cubicBezTo>
                  <a:cubicBezTo>
                    <a:pt x="-32272" y="340050"/>
                    <a:pt x="-32272" y="575270"/>
                    <a:pt x="99605" y="741568"/>
                  </a:cubicBezTo>
                  <a:lnTo>
                    <a:pt x="204422" y="1250542"/>
                  </a:lnTo>
                  <a:close/>
                  <a:moveTo>
                    <a:pt x="260268" y="1270848"/>
                  </a:moveTo>
                  <a:lnTo>
                    <a:pt x="310024" y="1270848"/>
                  </a:lnTo>
                  <a:lnTo>
                    <a:pt x="350639" y="1473930"/>
                  </a:lnTo>
                  <a:lnTo>
                    <a:pt x="300833" y="1473930"/>
                  </a:lnTo>
                  <a:lnTo>
                    <a:pt x="260268" y="1270848"/>
                  </a:lnTo>
                  <a:close/>
                  <a:moveTo>
                    <a:pt x="381584" y="1143924"/>
                  </a:moveTo>
                  <a:cubicBezTo>
                    <a:pt x="381584" y="1100568"/>
                    <a:pt x="427759" y="1050761"/>
                    <a:pt x="457739" y="1024410"/>
                  </a:cubicBezTo>
                  <a:cubicBezTo>
                    <a:pt x="487719" y="1050758"/>
                    <a:pt x="533895" y="1100565"/>
                    <a:pt x="533895" y="1143924"/>
                  </a:cubicBezTo>
                  <a:cubicBezTo>
                    <a:pt x="533895" y="1185989"/>
                    <a:pt x="499801" y="1220080"/>
                    <a:pt x="457739" y="1220080"/>
                  </a:cubicBezTo>
                  <a:cubicBezTo>
                    <a:pt x="415677" y="1220080"/>
                    <a:pt x="381584" y="1185962"/>
                    <a:pt x="381584" y="1143924"/>
                  </a:cubicBezTo>
                  <a:close/>
                  <a:moveTo>
                    <a:pt x="463326" y="1270848"/>
                  </a:moveTo>
                  <a:lnTo>
                    <a:pt x="513082" y="1270848"/>
                  </a:lnTo>
                  <a:lnTo>
                    <a:pt x="553698" y="1473930"/>
                  </a:lnTo>
                  <a:lnTo>
                    <a:pt x="503941" y="1473930"/>
                  </a:lnTo>
                  <a:lnTo>
                    <a:pt x="463326" y="1270848"/>
                  </a:lnTo>
                  <a:close/>
                  <a:moveTo>
                    <a:pt x="411540" y="1270848"/>
                  </a:moveTo>
                  <a:lnTo>
                    <a:pt x="452155" y="1473930"/>
                  </a:lnTo>
                  <a:lnTo>
                    <a:pt x="402399" y="1473930"/>
                  </a:lnTo>
                  <a:lnTo>
                    <a:pt x="361784" y="1270848"/>
                  </a:lnTo>
                  <a:lnTo>
                    <a:pt x="411540" y="1270848"/>
                  </a:lnTo>
                  <a:close/>
                  <a:moveTo>
                    <a:pt x="614622" y="1473930"/>
                  </a:moveTo>
                  <a:lnTo>
                    <a:pt x="605484" y="1473930"/>
                  </a:lnTo>
                  <a:lnTo>
                    <a:pt x="564869" y="1270848"/>
                  </a:lnTo>
                  <a:lnTo>
                    <a:pt x="655240" y="1270848"/>
                  </a:lnTo>
                  <a:lnTo>
                    <a:pt x="614622" y="1473930"/>
                  </a:lnTo>
                  <a:close/>
                  <a:moveTo>
                    <a:pt x="558621" y="1220080"/>
                  </a:moveTo>
                  <a:cubicBezTo>
                    <a:pt x="575427" y="1198250"/>
                    <a:pt x="584565" y="1171467"/>
                    <a:pt x="584666" y="1143924"/>
                  </a:cubicBezTo>
                  <a:cubicBezTo>
                    <a:pt x="584666" y="1057616"/>
                    <a:pt x="484421" y="979886"/>
                    <a:pt x="472970" y="971305"/>
                  </a:cubicBezTo>
                  <a:cubicBezTo>
                    <a:pt x="463933" y="964527"/>
                    <a:pt x="451545" y="964527"/>
                    <a:pt x="442508" y="971305"/>
                  </a:cubicBezTo>
                  <a:cubicBezTo>
                    <a:pt x="431060" y="979886"/>
                    <a:pt x="330813" y="1057613"/>
                    <a:pt x="330813" y="1143924"/>
                  </a:cubicBezTo>
                  <a:cubicBezTo>
                    <a:pt x="330914" y="1171467"/>
                    <a:pt x="340052" y="1198250"/>
                    <a:pt x="356857" y="1220080"/>
                  </a:cubicBezTo>
                  <a:lnTo>
                    <a:pt x="249960" y="1220080"/>
                  </a:lnTo>
                  <a:lnTo>
                    <a:pt x="165503" y="809374"/>
                  </a:lnTo>
                  <a:cubicBezTo>
                    <a:pt x="334643" y="950820"/>
                    <a:pt x="580829" y="950820"/>
                    <a:pt x="749972" y="809374"/>
                  </a:cubicBezTo>
                  <a:lnTo>
                    <a:pt x="665515" y="1220080"/>
                  </a:lnTo>
                  <a:lnTo>
                    <a:pt x="558621" y="1220080"/>
                  </a:lnTo>
                  <a:close/>
                  <a:moveTo>
                    <a:pt x="457739" y="52359"/>
                  </a:moveTo>
                  <a:cubicBezTo>
                    <a:pt x="682068" y="52359"/>
                    <a:pt x="863903" y="234195"/>
                    <a:pt x="863903" y="458523"/>
                  </a:cubicBezTo>
                  <a:cubicBezTo>
                    <a:pt x="863903" y="682852"/>
                    <a:pt x="682068" y="864687"/>
                    <a:pt x="457739" y="864687"/>
                  </a:cubicBezTo>
                  <a:cubicBezTo>
                    <a:pt x="233411" y="864687"/>
                    <a:pt x="51578" y="682852"/>
                    <a:pt x="51578" y="458523"/>
                  </a:cubicBezTo>
                  <a:cubicBezTo>
                    <a:pt x="51831" y="234296"/>
                    <a:pt x="233539" y="52615"/>
                    <a:pt x="457739" y="52359"/>
                  </a:cubicBezTo>
                  <a:close/>
                </a:path>
              </a:pathLst>
            </a:custGeom>
            <a:solidFill>
              <a:srgbClr val="000000"/>
            </a:solidFill>
            <a:ln w="2977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" name="PA-任意多边形: 形状 3047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C569DA22-E18C-449A-B20C-3F49782DEAF8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9879987" y="9784766"/>
              <a:ext cx="50602" cy="50602"/>
            </a:xfrm>
            <a:custGeom>
              <a:avLst/>
              <a:gdLst>
                <a:gd name="connsiteX0" fmla="*/ 698 w 50601"/>
                <a:gd name="connsiteY0" fmla="*/ 698 h 50601"/>
                <a:gd name="connsiteX1" fmla="*/ 51469 w 50601"/>
                <a:gd name="connsiteY1" fmla="*/ 698 h 50601"/>
                <a:gd name="connsiteX2" fmla="*/ 51469 w 50601"/>
                <a:gd name="connsiteY2" fmla="*/ 51469 h 50601"/>
                <a:gd name="connsiteX3" fmla="*/ 698 w 50601"/>
                <a:gd name="connsiteY3" fmla="*/ 51469 h 5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601" h="50601">
                  <a:moveTo>
                    <a:pt x="698" y="698"/>
                  </a:moveTo>
                  <a:lnTo>
                    <a:pt x="51469" y="698"/>
                  </a:lnTo>
                  <a:lnTo>
                    <a:pt x="51469" y="51469"/>
                  </a:lnTo>
                  <a:lnTo>
                    <a:pt x="698" y="51469"/>
                  </a:lnTo>
                  <a:close/>
                </a:path>
              </a:pathLst>
            </a:custGeom>
            <a:solidFill>
              <a:srgbClr val="000000"/>
            </a:solidFill>
            <a:ln w="2977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127" y="411178"/>
            <a:ext cx="1219200" cy="121920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280" y="4443958"/>
            <a:ext cx="54000" cy="54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32507" y="3795982"/>
            <a:ext cx="244443" cy="244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695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18167" y="3209301"/>
            <a:ext cx="4320000" cy="2880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27" y="91900"/>
            <a:ext cx="4313918" cy="269619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167" y="3209301"/>
            <a:ext cx="4320001" cy="2880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794760" y="5402580"/>
            <a:ext cx="1036320" cy="28194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794760" y="4937397"/>
            <a:ext cx="1036320" cy="281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126" y="383740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940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46" t="-8520" r="884" b="292"/>
          <a:stretch/>
        </p:blipFill>
        <p:spPr>
          <a:xfrm>
            <a:off x="7709647" y="4214949"/>
            <a:ext cx="833462" cy="46155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45" t="16091" r="42583" b="16497"/>
          <a:stretch/>
        </p:blipFill>
        <p:spPr>
          <a:xfrm>
            <a:off x="5560828" y="2817340"/>
            <a:ext cx="45719" cy="176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1" t="29751" r="18024" b="11218"/>
          <a:stretch/>
        </p:blipFill>
        <p:spPr>
          <a:xfrm>
            <a:off x="3518263" y="3744686"/>
            <a:ext cx="766354" cy="37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859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34"/>
          <a:stretch/>
        </p:blipFill>
        <p:spPr>
          <a:xfrm>
            <a:off x="5634483" y="3612266"/>
            <a:ext cx="36000" cy="10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532" y="1354920"/>
            <a:ext cx="1905000" cy="1905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800" y="3276126"/>
            <a:ext cx="180000" cy="180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1" t="3630" r="16642" b="-1489"/>
          <a:stretch/>
        </p:blipFill>
        <p:spPr>
          <a:xfrm>
            <a:off x="7886700" y="3657599"/>
            <a:ext cx="61914" cy="857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4" t="1829" r="15432" b="3086"/>
          <a:stretch/>
        </p:blipFill>
        <p:spPr>
          <a:xfrm>
            <a:off x="3944992" y="3692433"/>
            <a:ext cx="128943" cy="18000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6356883" y="355967"/>
            <a:ext cx="1904762" cy="1904762"/>
            <a:chOff x="6356883" y="355967"/>
            <a:chExt cx="1904762" cy="1904762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6883" y="355967"/>
              <a:ext cx="1904762" cy="1904762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6883" y="355967"/>
              <a:ext cx="1904762" cy="1904762"/>
            </a:xfrm>
            <a:prstGeom prst="rect">
              <a:avLst/>
            </a:prstGeom>
          </p:spPr>
        </p:pic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72210" y="1733717"/>
            <a:ext cx="358850" cy="360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925" y="4342652"/>
            <a:ext cx="220337" cy="61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55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 81"/>
          <p:cNvSpPr/>
          <p:nvPr/>
        </p:nvSpPr>
        <p:spPr>
          <a:xfrm>
            <a:off x="-110579" y="423013"/>
            <a:ext cx="11709647" cy="68317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242" y="978625"/>
            <a:ext cx="1905000" cy="1905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2" t="3362" r="22688"/>
          <a:stretch/>
        </p:blipFill>
        <p:spPr>
          <a:xfrm>
            <a:off x="4444697" y="1841175"/>
            <a:ext cx="539015" cy="92047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578" y="4677384"/>
            <a:ext cx="385066" cy="54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95" b="21831"/>
          <a:stretch/>
        </p:blipFill>
        <p:spPr>
          <a:xfrm>
            <a:off x="5479926" y="609141"/>
            <a:ext cx="1905000" cy="123203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95" b="21831"/>
          <a:stretch/>
        </p:blipFill>
        <p:spPr>
          <a:xfrm>
            <a:off x="5266383" y="3743548"/>
            <a:ext cx="612305" cy="396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191" y="4746686"/>
            <a:ext cx="385066" cy="54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707" y="4441088"/>
            <a:ext cx="385066" cy="540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7173331" y="3630308"/>
            <a:ext cx="972000" cy="972000"/>
          </a:xfrm>
          <a:prstGeom prst="rect">
            <a:avLst/>
          </a:prstGeom>
        </p:spPr>
      </p:pic>
      <p:pic>
        <p:nvPicPr>
          <p:cNvPr id="12" name="图片 11"/>
          <p:cNvPicPr>
            <a:picLocks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8" t="43863" r="74128" b="44397"/>
          <a:stretch/>
        </p:blipFill>
        <p:spPr>
          <a:xfrm rot="-5400000">
            <a:off x="950413" y="5381326"/>
            <a:ext cx="144000" cy="54000"/>
          </a:xfrm>
          <a:prstGeom prst="rect">
            <a:avLst/>
          </a:prstGeom>
        </p:spPr>
      </p:pic>
      <p:pic>
        <p:nvPicPr>
          <p:cNvPr id="13" name="图片 12"/>
          <p:cNvPicPr>
            <a:picLocks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8" t="43863" r="74128" b="44397"/>
          <a:stretch/>
        </p:blipFill>
        <p:spPr>
          <a:xfrm rot="-5400000">
            <a:off x="986413" y="5165198"/>
            <a:ext cx="72000" cy="54000"/>
          </a:xfrm>
          <a:prstGeom prst="rect">
            <a:avLst/>
          </a:prstGeom>
        </p:spPr>
      </p:pic>
      <p:pic>
        <p:nvPicPr>
          <p:cNvPr id="15" name="图片 14"/>
          <p:cNvPicPr>
            <a:picLocks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8" t="43863" r="74128" b="44397"/>
          <a:stretch/>
        </p:blipFill>
        <p:spPr>
          <a:xfrm rot="-5400000">
            <a:off x="921504" y="5690525"/>
            <a:ext cx="201818" cy="54000"/>
          </a:xfrm>
          <a:prstGeom prst="rect">
            <a:avLst/>
          </a:prstGeom>
        </p:spPr>
      </p:pic>
      <p:pic>
        <p:nvPicPr>
          <p:cNvPr id="14" name="图片 13"/>
          <p:cNvPicPr>
            <a:picLocks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8" t="43863" r="74128" b="44397"/>
          <a:stretch/>
        </p:blipFill>
        <p:spPr>
          <a:xfrm rot="-5400000">
            <a:off x="1044037" y="5381326"/>
            <a:ext cx="144000" cy="54000"/>
          </a:xfrm>
          <a:prstGeom prst="rect">
            <a:avLst/>
          </a:prstGeom>
        </p:spPr>
      </p:pic>
      <p:pic>
        <p:nvPicPr>
          <p:cNvPr id="16" name="图片 15"/>
          <p:cNvPicPr>
            <a:picLocks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8" t="43863" r="74128" b="44397"/>
          <a:stretch/>
        </p:blipFill>
        <p:spPr>
          <a:xfrm rot="-5400000">
            <a:off x="1080037" y="5165198"/>
            <a:ext cx="72000" cy="54000"/>
          </a:xfrm>
          <a:prstGeom prst="rect">
            <a:avLst/>
          </a:prstGeom>
        </p:spPr>
      </p:pic>
      <p:pic>
        <p:nvPicPr>
          <p:cNvPr id="17" name="图片 16"/>
          <p:cNvPicPr>
            <a:picLocks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8" t="43863" r="74128" b="44397"/>
          <a:stretch/>
        </p:blipFill>
        <p:spPr>
          <a:xfrm rot="-5400000">
            <a:off x="1015128" y="5690525"/>
            <a:ext cx="201818" cy="540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81" y="3933093"/>
            <a:ext cx="385066" cy="540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95412" y="5901384"/>
            <a:ext cx="216241" cy="1107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09" b="21830"/>
          <a:stretch/>
        </p:blipFill>
        <p:spPr>
          <a:xfrm>
            <a:off x="2308525" y="6032769"/>
            <a:ext cx="504000" cy="21803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6" t="32580" r="12408" b="32012"/>
          <a:stretch/>
        </p:blipFill>
        <p:spPr>
          <a:xfrm rot="-5400000">
            <a:off x="4607529" y="3625161"/>
            <a:ext cx="432000" cy="20135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168" y="272658"/>
            <a:ext cx="1905000" cy="19050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4" t="4544" r="4178" b="4484"/>
          <a:stretch/>
        </p:blipFill>
        <p:spPr>
          <a:xfrm>
            <a:off x="7170196" y="3811774"/>
            <a:ext cx="174170" cy="173302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1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4" t="4544" r="4178" b="4484"/>
          <a:stretch/>
        </p:blipFill>
        <p:spPr>
          <a:xfrm>
            <a:off x="9933323" y="4045383"/>
            <a:ext cx="174170" cy="173302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13"/>
          <a:srcRect l="3599" t="4119" r="5124" b="4896"/>
          <a:stretch/>
        </p:blipFill>
        <p:spPr>
          <a:xfrm>
            <a:off x="7806519" y="3725839"/>
            <a:ext cx="163774" cy="163773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874" b="79855"/>
          <a:stretch/>
        </p:blipFill>
        <p:spPr>
          <a:xfrm>
            <a:off x="6166223" y="3490430"/>
            <a:ext cx="525794" cy="245604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2700000">
            <a:off x="6734766" y="2156158"/>
            <a:ext cx="1219200" cy="121920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0" r="13673"/>
          <a:stretch/>
        </p:blipFill>
        <p:spPr>
          <a:xfrm>
            <a:off x="865514" y="3203011"/>
            <a:ext cx="432000" cy="60771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165" y="3190289"/>
            <a:ext cx="180000" cy="18000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234" y="530650"/>
            <a:ext cx="1219200" cy="12192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3" t="24905" r="8578" b="20285"/>
          <a:stretch/>
        </p:blipFill>
        <p:spPr>
          <a:xfrm>
            <a:off x="3387427" y="6001871"/>
            <a:ext cx="396000" cy="266163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408" y="1983811"/>
            <a:ext cx="1219200" cy="121920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640609" y="6161952"/>
            <a:ext cx="432000" cy="43200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0" r="13673"/>
          <a:stretch/>
        </p:blipFill>
        <p:spPr>
          <a:xfrm>
            <a:off x="806413" y="1376101"/>
            <a:ext cx="432000" cy="60771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368" y="5563784"/>
            <a:ext cx="396000" cy="396000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080" y="5838972"/>
            <a:ext cx="396000" cy="375469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167" y="3898425"/>
            <a:ext cx="180000" cy="180000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24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16696">
            <a:off x="3187737" y="3027050"/>
            <a:ext cx="180000" cy="18000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4" t="19581" r="4490" b="17300"/>
          <a:stretch/>
        </p:blipFill>
        <p:spPr>
          <a:xfrm>
            <a:off x="1731592" y="3215203"/>
            <a:ext cx="252000" cy="174147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576" y="3370984"/>
            <a:ext cx="216000" cy="265540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579" y="3864937"/>
            <a:ext cx="180000" cy="202801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468" y="2823089"/>
            <a:ext cx="457200" cy="457200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832" y="4247112"/>
            <a:ext cx="216000" cy="216000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653" y="4078425"/>
            <a:ext cx="612000" cy="612000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525" y="3895076"/>
            <a:ext cx="180000" cy="180000"/>
          </a:xfrm>
          <a:prstGeom prst="rect">
            <a:avLst/>
          </a:prstGeom>
        </p:spPr>
      </p:pic>
      <p:grpSp>
        <p:nvGrpSpPr>
          <p:cNvPr id="61" name="组合 60"/>
          <p:cNvGrpSpPr/>
          <p:nvPr/>
        </p:nvGrpSpPr>
        <p:grpSpPr>
          <a:xfrm>
            <a:off x="3828530" y="4571930"/>
            <a:ext cx="504716" cy="629208"/>
            <a:chOff x="3400533" y="4751449"/>
            <a:chExt cx="504716" cy="629208"/>
          </a:xfrm>
        </p:grpSpPr>
        <p:grpSp>
          <p:nvGrpSpPr>
            <p:cNvPr id="49" name="组合 48"/>
            <p:cNvGrpSpPr/>
            <p:nvPr/>
          </p:nvGrpSpPr>
          <p:grpSpPr>
            <a:xfrm>
              <a:off x="3431948" y="4811014"/>
              <a:ext cx="427196" cy="521792"/>
              <a:chOff x="3397092" y="4886534"/>
              <a:chExt cx="427196" cy="521792"/>
            </a:xfrm>
          </p:grpSpPr>
          <p:pic>
            <p:nvPicPr>
              <p:cNvPr id="40" name="图片 39"/>
              <p:cNvPicPr>
                <a:picLocks noChangeAspect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97092" y="4902126"/>
                <a:ext cx="360000" cy="360000"/>
              </a:xfrm>
              <a:prstGeom prst="rect">
                <a:avLst/>
              </a:prstGeom>
            </p:spPr>
          </p:pic>
          <p:sp>
            <p:nvSpPr>
              <p:cNvPr id="47" name="矩形 46"/>
              <p:cNvSpPr/>
              <p:nvPr/>
            </p:nvSpPr>
            <p:spPr>
              <a:xfrm>
                <a:off x="3486150" y="4886534"/>
                <a:ext cx="338138" cy="5217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0" name="矩形 59"/>
            <p:cNvSpPr/>
            <p:nvPr/>
          </p:nvSpPr>
          <p:spPr>
            <a:xfrm>
              <a:off x="3400533" y="4751449"/>
              <a:ext cx="504716" cy="6292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445519" y="4603262"/>
            <a:ext cx="504716" cy="629208"/>
            <a:chOff x="3400533" y="4751449"/>
            <a:chExt cx="504716" cy="629208"/>
          </a:xfrm>
        </p:grpSpPr>
        <p:grpSp>
          <p:nvGrpSpPr>
            <p:cNvPr id="64" name="组合 63"/>
            <p:cNvGrpSpPr/>
            <p:nvPr/>
          </p:nvGrpSpPr>
          <p:grpSpPr>
            <a:xfrm>
              <a:off x="3521006" y="4811014"/>
              <a:ext cx="338138" cy="521792"/>
              <a:chOff x="3486150" y="4886534"/>
              <a:chExt cx="338138" cy="521792"/>
            </a:xfrm>
          </p:grpSpPr>
          <p:pic>
            <p:nvPicPr>
              <p:cNvPr id="68" name="图片 67"/>
              <p:cNvPicPr>
                <a:picLocks noChangeAspect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99652" y="5224175"/>
                <a:ext cx="180000" cy="180000"/>
              </a:xfrm>
              <a:prstGeom prst="rect">
                <a:avLst/>
              </a:prstGeom>
            </p:spPr>
          </p:pic>
          <p:sp>
            <p:nvSpPr>
              <p:cNvPr id="69" name="矩形 68"/>
              <p:cNvSpPr/>
              <p:nvPr/>
            </p:nvSpPr>
            <p:spPr>
              <a:xfrm>
                <a:off x="3486150" y="4886534"/>
                <a:ext cx="338138" cy="5217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5" name="矩形 64"/>
            <p:cNvSpPr/>
            <p:nvPr/>
          </p:nvSpPr>
          <p:spPr>
            <a:xfrm>
              <a:off x="3400533" y="4751449"/>
              <a:ext cx="504716" cy="6292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5009925" y="4551260"/>
            <a:ext cx="504716" cy="629208"/>
            <a:chOff x="3400533" y="4751449"/>
            <a:chExt cx="504716" cy="629208"/>
          </a:xfrm>
        </p:grpSpPr>
        <p:grpSp>
          <p:nvGrpSpPr>
            <p:cNvPr id="71" name="组合 70"/>
            <p:cNvGrpSpPr/>
            <p:nvPr/>
          </p:nvGrpSpPr>
          <p:grpSpPr>
            <a:xfrm>
              <a:off x="3521006" y="4811014"/>
              <a:ext cx="348469" cy="521792"/>
              <a:chOff x="3486150" y="4886534"/>
              <a:chExt cx="348469" cy="521792"/>
            </a:xfrm>
          </p:grpSpPr>
          <p:pic>
            <p:nvPicPr>
              <p:cNvPr id="74" name="图片 73"/>
              <p:cNvPicPr>
                <a:picLocks noChangeAspect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54619" y="5105329"/>
                <a:ext cx="180000" cy="180000"/>
              </a:xfrm>
              <a:prstGeom prst="rect">
                <a:avLst/>
              </a:prstGeom>
            </p:spPr>
          </p:pic>
          <p:sp>
            <p:nvSpPr>
              <p:cNvPr id="76" name="矩形 75"/>
              <p:cNvSpPr/>
              <p:nvPr/>
            </p:nvSpPr>
            <p:spPr>
              <a:xfrm>
                <a:off x="3486150" y="4886534"/>
                <a:ext cx="338138" cy="5217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2" name="矩形 71"/>
            <p:cNvSpPr/>
            <p:nvPr/>
          </p:nvSpPr>
          <p:spPr>
            <a:xfrm>
              <a:off x="3400533" y="4751449"/>
              <a:ext cx="504716" cy="6292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3159680" y="5339590"/>
            <a:ext cx="504716" cy="629208"/>
            <a:chOff x="3400533" y="4751449"/>
            <a:chExt cx="504716" cy="629208"/>
          </a:xfrm>
        </p:grpSpPr>
        <p:sp>
          <p:nvSpPr>
            <p:cNvPr id="73" name="矩形 72"/>
            <p:cNvSpPr/>
            <p:nvPr/>
          </p:nvSpPr>
          <p:spPr>
            <a:xfrm>
              <a:off x="3521006" y="4811014"/>
              <a:ext cx="338138" cy="5217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3400533" y="4751449"/>
              <a:ext cx="504716" cy="6292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8" name="图片 47"/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752" y="4949808"/>
            <a:ext cx="360000" cy="360000"/>
          </a:xfrm>
          <a:prstGeom prst="rect">
            <a:avLst/>
          </a:prstGeom>
        </p:spPr>
      </p:pic>
      <p:pic>
        <p:nvPicPr>
          <p:cNvPr id="67" name="图片 66"/>
          <p:cNvPicPr preferRelativeResize="0">
            <a:picLocks/>
          </p:cNvPicPr>
          <p:nvPr/>
        </p:nvPicPr>
        <p:blipFill rotWithShape="1"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564"/>
          <a:stretch/>
        </p:blipFill>
        <p:spPr>
          <a:xfrm>
            <a:off x="859775" y="4571930"/>
            <a:ext cx="432000" cy="520770"/>
          </a:xfrm>
          <a:prstGeom prst="rect">
            <a:avLst/>
          </a:prstGeom>
        </p:spPr>
      </p:pic>
      <p:pic>
        <p:nvPicPr>
          <p:cNvPr id="75" name="图片 74"/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985" y="3877076"/>
            <a:ext cx="216000" cy="216000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3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945" y="3128201"/>
            <a:ext cx="216000" cy="216000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387" y="3842534"/>
            <a:ext cx="216000" cy="216000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851" y="3842534"/>
            <a:ext cx="216000" cy="216000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40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985" y="3903757"/>
            <a:ext cx="180000" cy="166957"/>
          </a:xfrm>
          <a:prstGeom prst="rect">
            <a:avLst/>
          </a:prstGeom>
        </p:spPr>
      </p:pic>
      <p:pic>
        <p:nvPicPr>
          <p:cNvPr id="83" name="图片 82"/>
          <p:cNvPicPr>
            <a:picLocks noChangeAspect="1"/>
          </p:cNvPicPr>
          <p:nvPr/>
        </p:nvPicPr>
        <p:blipFill rotWithShape="1"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14" r="25131"/>
          <a:stretch/>
        </p:blipFill>
        <p:spPr>
          <a:xfrm rot="2817037">
            <a:off x="4141075" y="4228241"/>
            <a:ext cx="108000" cy="232988"/>
          </a:xfrm>
          <a:prstGeom prst="rect">
            <a:avLst/>
          </a:prstGeom>
        </p:spPr>
      </p:pic>
      <p:pic>
        <p:nvPicPr>
          <p:cNvPr id="77" name="图片 76"/>
          <p:cNvPicPr>
            <a:picLocks noChangeAspect="1"/>
          </p:cNvPicPr>
          <p:nvPr/>
        </p:nvPicPr>
        <p:blipFill rotWithShape="1">
          <a:blip r:embed="rId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09" b="21830"/>
          <a:stretch/>
        </p:blipFill>
        <p:spPr>
          <a:xfrm>
            <a:off x="2843752" y="6026706"/>
            <a:ext cx="504000" cy="218030"/>
          </a:xfrm>
          <a:prstGeom prst="rect">
            <a:avLst/>
          </a:prstGeom>
        </p:spPr>
      </p:pic>
      <p:pic>
        <p:nvPicPr>
          <p:cNvPr id="78" name="图片 77"/>
          <p:cNvPicPr>
            <a:picLocks noChangeAspect="1"/>
          </p:cNvPicPr>
          <p:nvPr/>
        </p:nvPicPr>
        <p:blipFill rotWithShape="1">
          <a:blip r:embed="rId1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3" t="24905" r="8578" b="20285"/>
          <a:stretch/>
        </p:blipFill>
        <p:spPr>
          <a:xfrm>
            <a:off x="3852013" y="6029821"/>
            <a:ext cx="396000" cy="266163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>
          <a:blip r:embed="rId2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130387" y="6135721"/>
            <a:ext cx="432000" cy="432000"/>
          </a:xfrm>
          <a:prstGeom prst="rect">
            <a:avLst/>
          </a:prstGeom>
        </p:spPr>
      </p:pic>
      <p:grpSp>
        <p:nvGrpSpPr>
          <p:cNvPr id="80" name="组合 79"/>
          <p:cNvGrpSpPr>
            <a:grpSpLocks noChangeAspect="1"/>
          </p:cNvGrpSpPr>
          <p:nvPr/>
        </p:nvGrpSpPr>
        <p:grpSpPr>
          <a:xfrm>
            <a:off x="10038410" y="3389350"/>
            <a:ext cx="432000" cy="432000"/>
            <a:chOff x="8843993" y="5298303"/>
            <a:chExt cx="791082" cy="859158"/>
          </a:xfrm>
        </p:grpSpPr>
        <p:pic>
          <p:nvPicPr>
            <p:cNvPr id="81" name="图片 80"/>
            <p:cNvPicPr>
              <a:picLocks noChangeAspect="1"/>
            </p:cNvPicPr>
            <p:nvPr/>
          </p:nvPicPr>
          <p:blipFill rotWithShape="1"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688"/>
            <a:stretch/>
          </p:blipFill>
          <p:spPr>
            <a:xfrm>
              <a:off x="8843993" y="5650734"/>
              <a:ext cx="704476" cy="506727"/>
            </a:xfrm>
            <a:prstGeom prst="rect">
              <a:avLst/>
            </a:prstGeom>
          </p:spPr>
        </p:pic>
        <p:pic>
          <p:nvPicPr>
            <p:cNvPr id="84" name="图片 83"/>
            <p:cNvPicPr>
              <a:picLocks noChangeAspect="1"/>
            </p:cNvPicPr>
            <p:nvPr/>
          </p:nvPicPr>
          <p:blipFill rotWithShape="1"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463"/>
            <a:stretch/>
          </p:blipFill>
          <p:spPr>
            <a:xfrm rot="1459423">
              <a:off x="8885963" y="5298303"/>
              <a:ext cx="749112" cy="371091"/>
            </a:xfrm>
            <a:prstGeom prst="rect">
              <a:avLst/>
            </a:prstGeom>
          </p:spPr>
        </p:pic>
      </p:grpSp>
      <p:pic>
        <p:nvPicPr>
          <p:cNvPr id="85" name="图片 84"/>
          <p:cNvPicPr>
            <a:picLocks noChangeAspect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324" y="4225751"/>
            <a:ext cx="186290" cy="216000"/>
          </a:xfrm>
          <a:prstGeom prst="rect">
            <a:avLst/>
          </a:prstGeom>
        </p:spPr>
      </p:pic>
      <p:pic>
        <p:nvPicPr>
          <p:cNvPr id="86" name="图片 85"/>
          <p:cNvPicPr>
            <a:picLocks noChangeAspect="1"/>
          </p:cNvPicPr>
          <p:nvPr/>
        </p:nvPicPr>
        <p:blipFill>
          <a:blip r:embed="rId4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678" y="4333236"/>
            <a:ext cx="186291" cy="216000"/>
          </a:xfrm>
          <a:prstGeom prst="rect">
            <a:avLst/>
          </a:prstGeom>
        </p:spPr>
      </p:pic>
      <p:grpSp>
        <p:nvGrpSpPr>
          <p:cNvPr id="57" name="组合 56"/>
          <p:cNvGrpSpPr/>
          <p:nvPr/>
        </p:nvGrpSpPr>
        <p:grpSpPr>
          <a:xfrm>
            <a:off x="764868" y="6200602"/>
            <a:ext cx="429530" cy="324590"/>
            <a:chOff x="764868" y="6200602"/>
            <a:chExt cx="429530" cy="324590"/>
          </a:xfrm>
        </p:grpSpPr>
        <p:pic>
          <p:nvPicPr>
            <p:cNvPr id="93" name="图片 92"/>
            <p:cNvPicPr>
              <a:picLocks noChangeAspect="1"/>
            </p:cNvPicPr>
            <p:nvPr/>
          </p:nvPicPr>
          <p:blipFill rotWithShape="1"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73" t="24905" r="8578" b="20285"/>
            <a:stretch/>
          </p:blipFill>
          <p:spPr>
            <a:xfrm rot="20715417">
              <a:off x="764868" y="6239234"/>
              <a:ext cx="396000" cy="266163"/>
            </a:xfrm>
            <a:custGeom>
              <a:avLst/>
              <a:gdLst>
                <a:gd name="connsiteX0" fmla="*/ 251877 w 396000"/>
                <a:gd name="connsiteY0" fmla="*/ 0 h 266163"/>
                <a:gd name="connsiteX1" fmla="*/ 396000 w 396000"/>
                <a:gd name="connsiteY1" fmla="*/ 0 h 266163"/>
                <a:gd name="connsiteX2" fmla="*/ 396000 w 396000"/>
                <a:gd name="connsiteY2" fmla="*/ 158898 h 266163"/>
                <a:gd name="connsiteX3" fmla="*/ 295589 w 396000"/>
                <a:gd name="connsiteY3" fmla="*/ 52401 h 266163"/>
                <a:gd name="connsiteX4" fmla="*/ 299489 w 396000"/>
                <a:gd name="connsiteY4" fmla="*/ 50001 h 266163"/>
                <a:gd name="connsiteX5" fmla="*/ 0 w 396000"/>
                <a:gd name="connsiteY5" fmla="*/ 0 h 266163"/>
                <a:gd name="connsiteX6" fmla="*/ 234276 w 396000"/>
                <a:gd name="connsiteY6" fmla="*/ 0 h 266163"/>
                <a:gd name="connsiteX7" fmla="*/ 192905 w 396000"/>
                <a:gd name="connsiteY7" fmla="*/ 57237 h 266163"/>
                <a:gd name="connsiteX8" fmla="*/ 205485 w 396000"/>
                <a:gd name="connsiteY8" fmla="*/ 68768 h 266163"/>
                <a:gd name="connsiteX9" fmla="*/ 149592 w 396000"/>
                <a:gd name="connsiteY9" fmla="*/ 124131 h 266163"/>
                <a:gd name="connsiteX10" fmla="*/ 161810 w 396000"/>
                <a:gd name="connsiteY10" fmla="*/ 137535 h 266163"/>
                <a:gd name="connsiteX11" fmla="*/ 87320 w 396000"/>
                <a:gd name="connsiteY11" fmla="*/ 233912 h 266163"/>
                <a:gd name="connsiteX12" fmla="*/ 90852 w 396000"/>
                <a:gd name="connsiteY12" fmla="*/ 231796 h 266163"/>
                <a:gd name="connsiteX13" fmla="*/ 86033 w 396000"/>
                <a:gd name="connsiteY13" fmla="*/ 236977 h 266163"/>
                <a:gd name="connsiteX14" fmla="*/ 314633 w 396000"/>
                <a:gd name="connsiteY14" fmla="*/ 260790 h 266163"/>
                <a:gd name="connsiteX15" fmla="*/ 396000 w 396000"/>
                <a:gd name="connsiteY15" fmla="*/ 218479 h 266163"/>
                <a:gd name="connsiteX16" fmla="*/ 396000 w 396000"/>
                <a:gd name="connsiteY16" fmla="*/ 266163 h 266163"/>
                <a:gd name="connsiteX17" fmla="*/ 0 w 396000"/>
                <a:gd name="connsiteY17" fmla="*/ 266163 h 26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96000" h="266163">
                  <a:moveTo>
                    <a:pt x="251877" y="0"/>
                  </a:moveTo>
                  <a:lnTo>
                    <a:pt x="396000" y="0"/>
                  </a:lnTo>
                  <a:lnTo>
                    <a:pt x="396000" y="158898"/>
                  </a:lnTo>
                  <a:lnTo>
                    <a:pt x="295589" y="52401"/>
                  </a:lnTo>
                  <a:lnTo>
                    <a:pt x="299489" y="50001"/>
                  </a:lnTo>
                  <a:close/>
                  <a:moveTo>
                    <a:pt x="0" y="0"/>
                  </a:moveTo>
                  <a:lnTo>
                    <a:pt x="234276" y="0"/>
                  </a:lnTo>
                  <a:lnTo>
                    <a:pt x="192905" y="57237"/>
                  </a:lnTo>
                  <a:lnTo>
                    <a:pt x="205485" y="68768"/>
                  </a:lnTo>
                  <a:lnTo>
                    <a:pt x="149592" y="124131"/>
                  </a:lnTo>
                  <a:lnTo>
                    <a:pt x="161810" y="137535"/>
                  </a:lnTo>
                  <a:lnTo>
                    <a:pt x="87320" y="233912"/>
                  </a:lnTo>
                  <a:lnTo>
                    <a:pt x="90852" y="231796"/>
                  </a:lnTo>
                  <a:lnTo>
                    <a:pt x="86033" y="236977"/>
                  </a:lnTo>
                  <a:lnTo>
                    <a:pt x="314633" y="260790"/>
                  </a:lnTo>
                  <a:lnTo>
                    <a:pt x="396000" y="218479"/>
                  </a:lnTo>
                  <a:lnTo>
                    <a:pt x="396000" y="266163"/>
                  </a:lnTo>
                  <a:lnTo>
                    <a:pt x="0" y="266163"/>
                  </a:lnTo>
                  <a:close/>
                </a:path>
              </a:pathLst>
            </a:custGeom>
          </p:spPr>
        </p:pic>
        <p:pic>
          <p:nvPicPr>
            <p:cNvPr id="92" name="图片 91"/>
            <p:cNvPicPr>
              <a:picLocks noChangeAspect="1"/>
            </p:cNvPicPr>
            <p:nvPr/>
          </p:nvPicPr>
          <p:blipFill rotWithShape="1"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73" t="24905" r="8578" b="20285"/>
            <a:stretch/>
          </p:blipFill>
          <p:spPr>
            <a:xfrm rot="208384">
              <a:off x="798398" y="6259029"/>
              <a:ext cx="396000" cy="266163"/>
            </a:xfrm>
            <a:custGeom>
              <a:avLst/>
              <a:gdLst>
                <a:gd name="connsiteX0" fmla="*/ 0 w 396000"/>
                <a:gd name="connsiteY0" fmla="*/ 179278 h 266163"/>
                <a:gd name="connsiteX1" fmla="*/ 32572 w 396000"/>
                <a:gd name="connsiteY1" fmla="*/ 266163 h 266163"/>
                <a:gd name="connsiteX2" fmla="*/ 0 w 396000"/>
                <a:gd name="connsiteY2" fmla="*/ 266163 h 266163"/>
                <a:gd name="connsiteX3" fmla="*/ 260332 w 396000"/>
                <a:gd name="connsiteY3" fmla="*/ 0 h 266163"/>
                <a:gd name="connsiteX4" fmla="*/ 396000 w 396000"/>
                <a:gd name="connsiteY4" fmla="*/ 0 h 266163"/>
                <a:gd name="connsiteX5" fmla="*/ 396000 w 396000"/>
                <a:gd name="connsiteY5" fmla="*/ 266163 h 266163"/>
                <a:gd name="connsiteX6" fmla="*/ 86152 w 396000"/>
                <a:gd name="connsiteY6" fmla="*/ 266163 h 266163"/>
                <a:gd name="connsiteX7" fmla="*/ 120110 w 396000"/>
                <a:gd name="connsiteY7" fmla="*/ 214271 h 266163"/>
                <a:gd name="connsiteX8" fmla="*/ 194492 w 396000"/>
                <a:gd name="connsiteY8" fmla="*/ 169718 h 266163"/>
                <a:gd name="connsiteX9" fmla="*/ 179257 w 396000"/>
                <a:gd name="connsiteY9" fmla="*/ 154995 h 266163"/>
                <a:gd name="connsiteX10" fmla="*/ 246150 w 396000"/>
                <a:gd name="connsiteY10" fmla="*/ 113538 h 266163"/>
                <a:gd name="connsiteX11" fmla="*/ 228930 w 396000"/>
                <a:gd name="connsiteY11" fmla="*/ 93417 h 266163"/>
                <a:gd name="connsiteX12" fmla="*/ 299489 w 396000"/>
                <a:gd name="connsiteY12" fmla="*/ 50001 h 266163"/>
                <a:gd name="connsiteX13" fmla="*/ 256888 w 396000"/>
                <a:gd name="connsiteY13" fmla="*/ 5263 h 266163"/>
                <a:gd name="connsiteX14" fmla="*/ 0 w 396000"/>
                <a:gd name="connsiteY14" fmla="*/ 0 h 266163"/>
                <a:gd name="connsiteX15" fmla="*/ 183307 w 396000"/>
                <a:gd name="connsiteY15" fmla="*/ 0 h 266163"/>
                <a:gd name="connsiteX16" fmla="*/ 0 w 396000"/>
                <a:gd name="connsiteY16" fmla="*/ 82013 h 26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6000" h="266163">
                  <a:moveTo>
                    <a:pt x="0" y="179278"/>
                  </a:moveTo>
                  <a:lnTo>
                    <a:pt x="32572" y="266163"/>
                  </a:lnTo>
                  <a:lnTo>
                    <a:pt x="0" y="266163"/>
                  </a:lnTo>
                  <a:close/>
                  <a:moveTo>
                    <a:pt x="260332" y="0"/>
                  </a:moveTo>
                  <a:lnTo>
                    <a:pt x="396000" y="0"/>
                  </a:lnTo>
                  <a:lnTo>
                    <a:pt x="396000" y="266163"/>
                  </a:lnTo>
                  <a:lnTo>
                    <a:pt x="86152" y="266163"/>
                  </a:lnTo>
                  <a:lnTo>
                    <a:pt x="120110" y="214271"/>
                  </a:lnTo>
                  <a:lnTo>
                    <a:pt x="194492" y="169718"/>
                  </a:lnTo>
                  <a:lnTo>
                    <a:pt x="179257" y="154995"/>
                  </a:lnTo>
                  <a:lnTo>
                    <a:pt x="246150" y="113538"/>
                  </a:lnTo>
                  <a:lnTo>
                    <a:pt x="228930" y="93417"/>
                  </a:lnTo>
                  <a:lnTo>
                    <a:pt x="299489" y="50001"/>
                  </a:lnTo>
                  <a:lnTo>
                    <a:pt x="256888" y="5263"/>
                  </a:lnTo>
                  <a:close/>
                  <a:moveTo>
                    <a:pt x="0" y="0"/>
                  </a:moveTo>
                  <a:lnTo>
                    <a:pt x="183307" y="0"/>
                  </a:lnTo>
                  <a:lnTo>
                    <a:pt x="0" y="82013"/>
                  </a:lnTo>
                  <a:close/>
                </a:path>
              </a:pathLst>
            </a:custGeom>
          </p:spPr>
        </p:pic>
        <p:sp>
          <p:nvSpPr>
            <p:cNvPr id="55" name="等腰三角形 54"/>
            <p:cNvSpPr/>
            <p:nvPr/>
          </p:nvSpPr>
          <p:spPr>
            <a:xfrm rot="12300000">
              <a:off x="999999" y="6208156"/>
              <a:ext cx="45719" cy="133082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等腰三角形 94"/>
            <p:cNvSpPr/>
            <p:nvPr/>
          </p:nvSpPr>
          <p:spPr>
            <a:xfrm rot="15480000">
              <a:off x="1055779" y="6278821"/>
              <a:ext cx="45719" cy="72000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等腰三角形 95"/>
            <p:cNvSpPr/>
            <p:nvPr/>
          </p:nvSpPr>
          <p:spPr>
            <a:xfrm rot="10200000">
              <a:off x="931182" y="6200602"/>
              <a:ext cx="45719" cy="108000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7" name="组合 86"/>
          <p:cNvGrpSpPr>
            <a:grpSpLocks noChangeAspect="1"/>
          </p:cNvGrpSpPr>
          <p:nvPr/>
        </p:nvGrpSpPr>
        <p:grpSpPr>
          <a:xfrm>
            <a:off x="3371579" y="6401778"/>
            <a:ext cx="396000" cy="299252"/>
            <a:chOff x="764868" y="6200602"/>
            <a:chExt cx="429530" cy="324590"/>
          </a:xfrm>
        </p:grpSpPr>
        <p:pic>
          <p:nvPicPr>
            <p:cNvPr id="89" name="图片 88"/>
            <p:cNvPicPr>
              <a:picLocks noChangeAspect="1"/>
            </p:cNvPicPr>
            <p:nvPr/>
          </p:nvPicPr>
          <p:blipFill rotWithShape="1"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73" t="24905" r="8578" b="20285"/>
            <a:stretch/>
          </p:blipFill>
          <p:spPr>
            <a:xfrm rot="20715417">
              <a:off x="764868" y="6239234"/>
              <a:ext cx="396000" cy="266163"/>
            </a:xfrm>
            <a:custGeom>
              <a:avLst/>
              <a:gdLst>
                <a:gd name="connsiteX0" fmla="*/ 251877 w 396000"/>
                <a:gd name="connsiteY0" fmla="*/ 0 h 266163"/>
                <a:gd name="connsiteX1" fmla="*/ 396000 w 396000"/>
                <a:gd name="connsiteY1" fmla="*/ 0 h 266163"/>
                <a:gd name="connsiteX2" fmla="*/ 396000 w 396000"/>
                <a:gd name="connsiteY2" fmla="*/ 158898 h 266163"/>
                <a:gd name="connsiteX3" fmla="*/ 295589 w 396000"/>
                <a:gd name="connsiteY3" fmla="*/ 52401 h 266163"/>
                <a:gd name="connsiteX4" fmla="*/ 299489 w 396000"/>
                <a:gd name="connsiteY4" fmla="*/ 50001 h 266163"/>
                <a:gd name="connsiteX5" fmla="*/ 0 w 396000"/>
                <a:gd name="connsiteY5" fmla="*/ 0 h 266163"/>
                <a:gd name="connsiteX6" fmla="*/ 234276 w 396000"/>
                <a:gd name="connsiteY6" fmla="*/ 0 h 266163"/>
                <a:gd name="connsiteX7" fmla="*/ 192905 w 396000"/>
                <a:gd name="connsiteY7" fmla="*/ 57237 h 266163"/>
                <a:gd name="connsiteX8" fmla="*/ 205485 w 396000"/>
                <a:gd name="connsiteY8" fmla="*/ 68768 h 266163"/>
                <a:gd name="connsiteX9" fmla="*/ 149592 w 396000"/>
                <a:gd name="connsiteY9" fmla="*/ 124131 h 266163"/>
                <a:gd name="connsiteX10" fmla="*/ 161810 w 396000"/>
                <a:gd name="connsiteY10" fmla="*/ 137535 h 266163"/>
                <a:gd name="connsiteX11" fmla="*/ 87320 w 396000"/>
                <a:gd name="connsiteY11" fmla="*/ 233912 h 266163"/>
                <a:gd name="connsiteX12" fmla="*/ 90852 w 396000"/>
                <a:gd name="connsiteY12" fmla="*/ 231796 h 266163"/>
                <a:gd name="connsiteX13" fmla="*/ 86033 w 396000"/>
                <a:gd name="connsiteY13" fmla="*/ 236977 h 266163"/>
                <a:gd name="connsiteX14" fmla="*/ 314633 w 396000"/>
                <a:gd name="connsiteY14" fmla="*/ 260790 h 266163"/>
                <a:gd name="connsiteX15" fmla="*/ 396000 w 396000"/>
                <a:gd name="connsiteY15" fmla="*/ 218479 h 266163"/>
                <a:gd name="connsiteX16" fmla="*/ 396000 w 396000"/>
                <a:gd name="connsiteY16" fmla="*/ 266163 h 266163"/>
                <a:gd name="connsiteX17" fmla="*/ 0 w 396000"/>
                <a:gd name="connsiteY17" fmla="*/ 266163 h 26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96000" h="266163">
                  <a:moveTo>
                    <a:pt x="251877" y="0"/>
                  </a:moveTo>
                  <a:lnTo>
                    <a:pt x="396000" y="0"/>
                  </a:lnTo>
                  <a:lnTo>
                    <a:pt x="396000" y="158898"/>
                  </a:lnTo>
                  <a:lnTo>
                    <a:pt x="295589" y="52401"/>
                  </a:lnTo>
                  <a:lnTo>
                    <a:pt x="299489" y="50001"/>
                  </a:lnTo>
                  <a:close/>
                  <a:moveTo>
                    <a:pt x="0" y="0"/>
                  </a:moveTo>
                  <a:lnTo>
                    <a:pt x="234276" y="0"/>
                  </a:lnTo>
                  <a:lnTo>
                    <a:pt x="192905" y="57237"/>
                  </a:lnTo>
                  <a:lnTo>
                    <a:pt x="205485" y="68768"/>
                  </a:lnTo>
                  <a:lnTo>
                    <a:pt x="149592" y="124131"/>
                  </a:lnTo>
                  <a:lnTo>
                    <a:pt x="161810" y="137535"/>
                  </a:lnTo>
                  <a:lnTo>
                    <a:pt x="87320" y="233912"/>
                  </a:lnTo>
                  <a:lnTo>
                    <a:pt x="90852" y="231796"/>
                  </a:lnTo>
                  <a:lnTo>
                    <a:pt x="86033" y="236977"/>
                  </a:lnTo>
                  <a:lnTo>
                    <a:pt x="314633" y="260790"/>
                  </a:lnTo>
                  <a:lnTo>
                    <a:pt x="396000" y="218479"/>
                  </a:lnTo>
                  <a:lnTo>
                    <a:pt x="396000" y="266163"/>
                  </a:lnTo>
                  <a:lnTo>
                    <a:pt x="0" y="266163"/>
                  </a:lnTo>
                  <a:close/>
                </a:path>
              </a:pathLst>
            </a:custGeom>
          </p:spPr>
        </p:pic>
        <p:pic>
          <p:nvPicPr>
            <p:cNvPr id="90" name="图片 89"/>
            <p:cNvPicPr>
              <a:picLocks noChangeAspect="1"/>
            </p:cNvPicPr>
            <p:nvPr/>
          </p:nvPicPr>
          <p:blipFill rotWithShape="1"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73" t="24905" r="8578" b="20285"/>
            <a:stretch/>
          </p:blipFill>
          <p:spPr>
            <a:xfrm rot="208384">
              <a:off x="798398" y="6259029"/>
              <a:ext cx="396000" cy="266163"/>
            </a:xfrm>
            <a:custGeom>
              <a:avLst/>
              <a:gdLst>
                <a:gd name="connsiteX0" fmla="*/ 0 w 396000"/>
                <a:gd name="connsiteY0" fmla="*/ 179278 h 266163"/>
                <a:gd name="connsiteX1" fmla="*/ 32572 w 396000"/>
                <a:gd name="connsiteY1" fmla="*/ 266163 h 266163"/>
                <a:gd name="connsiteX2" fmla="*/ 0 w 396000"/>
                <a:gd name="connsiteY2" fmla="*/ 266163 h 266163"/>
                <a:gd name="connsiteX3" fmla="*/ 260332 w 396000"/>
                <a:gd name="connsiteY3" fmla="*/ 0 h 266163"/>
                <a:gd name="connsiteX4" fmla="*/ 396000 w 396000"/>
                <a:gd name="connsiteY4" fmla="*/ 0 h 266163"/>
                <a:gd name="connsiteX5" fmla="*/ 396000 w 396000"/>
                <a:gd name="connsiteY5" fmla="*/ 266163 h 266163"/>
                <a:gd name="connsiteX6" fmla="*/ 86152 w 396000"/>
                <a:gd name="connsiteY6" fmla="*/ 266163 h 266163"/>
                <a:gd name="connsiteX7" fmla="*/ 120110 w 396000"/>
                <a:gd name="connsiteY7" fmla="*/ 214271 h 266163"/>
                <a:gd name="connsiteX8" fmla="*/ 194492 w 396000"/>
                <a:gd name="connsiteY8" fmla="*/ 169718 h 266163"/>
                <a:gd name="connsiteX9" fmla="*/ 179257 w 396000"/>
                <a:gd name="connsiteY9" fmla="*/ 154995 h 266163"/>
                <a:gd name="connsiteX10" fmla="*/ 246150 w 396000"/>
                <a:gd name="connsiteY10" fmla="*/ 113538 h 266163"/>
                <a:gd name="connsiteX11" fmla="*/ 228930 w 396000"/>
                <a:gd name="connsiteY11" fmla="*/ 93417 h 266163"/>
                <a:gd name="connsiteX12" fmla="*/ 299489 w 396000"/>
                <a:gd name="connsiteY12" fmla="*/ 50001 h 266163"/>
                <a:gd name="connsiteX13" fmla="*/ 256888 w 396000"/>
                <a:gd name="connsiteY13" fmla="*/ 5263 h 266163"/>
                <a:gd name="connsiteX14" fmla="*/ 0 w 396000"/>
                <a:gd name="connsiteY14" fmla="*/ 0 h 266163"/>
                <a:gd name="connsiteX15" fmla="*/ 183307 w 396000"/>
                <a:gd name="connsiteY15" fmla="*/ 0 h 266163"/>
                <a:gd name="connsiteX16" fmla="*/ 0 w 396000"/>
                <a:gd name="connsiteY16" fmla="*/ 82013 h 26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6000" h="266163">
                  <a:moveTo>
                    <a:pt x="0" y="179278"/>
                  </a:moveTo>
                  <a:lnTo>
                    <a:pt x="32572" y="266163"/>
                  </a:lnTo>
                  <a:lnTo>
                    <a:pt x="0" y="266163"/>
                  </a:lnTo>
                  <a:close/>
                  <a:moveTo>
                    <a:pt x="260332" y="0"/>
                  </a:moveTo>
                  <a:lnTo>
                    <a:pt x="396000" y="0"/>
                  </a:lnTo>
                  <a:lnTo>
                    <a:pt x="396000" y="266163"/>
                  </a:lnTo>
                  <a:lnTo>
                    <a:pt x="86152" y="266163"/>
                  </a:lnTo>
                  <a:lnTo>
                    <a:pt x="120110" y="214271"/>
                  </a:lnTo>
                  <a:lnTo>
                    <a:pt x="194492" y="169718"/>
                  </a:lnTo>
                  <a:lnTo>
                    <a:pt x="179257" y="154995"/>
                  </a:lnTo>
                  <a:lnTo>
                    <a:pt x="246150" y="113538"/>
                  </a:lnTo>
                  <a:lnTo>
                    <a:pt x="228930" y="93417"/>
                  </a:lnTo>
                  <a:lnTo>
                    <a:pt x="299489" y="50001"/>
                  </a:lnTo>
                  <a:lnTo>
                    <a:pt x="256888" y="5263"/>
                  </a:lnTo>
                  <a:close/>
                  <a:moveTo>
                    <a:pt x="0" y="0"/>
                  </a:moveTo>
                  <a:lnTo>
                    <a:pt x="183307" y="0"/>
                  </a:lnTo>
                  <a:lnTo>
                    <a:pt x="0" y="82013"/>
                  </a:lnTo>
                  <a:close/>
                </a:path>
              </a:pathLst>
            </a:custGeom>
          </p:spPr>
        </p:pic>
        <p:sp>
          <p:nvSpPr>
            <p:cNvPr id="91" name="等腰三角形 90"/>
            <p:cNvSpPr/>
            <p:nvPr/>
          </p:nvSpPr>
          <p:spPr>
            <a:xfrm rot="12300000">
              <a:off x="999999" y="6208156"/>
              <a:ext cx="45719" cy="133082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等腰三角形 93"/>
            <p:cNvSpPr/>
            <p:nvPr/>
          </p:nvSpPr>
          <p:spPr>
            <a:xfrm rot="15480000">
              <a:off x="1055779" y="6278821"/>
              <a:ext cx="45719" cy="72000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等腰三角形 96"/>
            <p:cNvSpPr/>
            <p:nvPr/>
          </p:nvSpPr>
          <p:spPr>
            <a:xfrm rot="10200000">
              <a:off x="931182" y="6200602"/>
              <a:ext cx="45719" cy="108000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3" name="组合 52"/>
          <p:cNvGrpSpPr>
            <a:grpSpLocks noChangeAspect="1"/>
          </p:cNvGrpSpPr>
          <p:nvPr/>
        </p:nvGrpSpPr>
        <p:grpSpPr>
          <a:xfrm>
            <a:off x="2056525" y="6401778"/>
            <a:ext cx="468000" cy="232257"/>
            <a:chOff x="2056525" y="6401778"/>
            <a:chExt cx="504000" cy="250123"/>
          </a:xfrm>
        </p:grpSpPr>
        <p:pic>
          <p:nvPicPr>
            <p:cNvPr id="99" name="图片 98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909" b="21830"/>
            <a:stretch/>
          </p:blipFill>
          <p:spPr>
            <a:xfrm>
              <a:off x="2056525" y="6433871"/>
              <a:ext cx="504000" cy="218030"/>
            </a:xfrm>
            <a:custGeom>
              <a:avLst/>
              <a:gdLst>
                <a:gd name="connsiteX0" fmla="*/ 354143 w 504000"/>
                <a:gd name="connsiteY0" fmla="*/ 0 h 218030"/>
                <a:gd name="connsiteX1" fmla="*/ 504000 w 504000"/>
                <a:gd name="connsiteY1" fmla="*/ 0 h 218030"/>
                <a:gd name="connsiteX2" fmla="*/ 504000 w 504000"/>
                <a:gd name="connsiteY2" fmla="*/ 218030 h 218030"/>
                <a:gd name="connsiteX3" fmla="*/ 302093 w 504000"/>
                <a:gd name="connsiteY3" fmla="*/ 218030 h 218030"/>
                <a:gd name="connsiteX4" fmla="*/ 319768 w 504000"/>
                <a:gd name="connsiteY4" fmla="*/ 146392 h 218030"/>
                <a:gd name="connsiteX5" fmla="*/ 343858 w 504000"/>
                <a:gd name="connsiteY5" fmla="*/ 199429 h 218030"/>
                <a:gd name="connsiteX6" fmla="*/ 350716 w 504000"/>
                <a:gd name="connsiteY6" fmla="*/ 141113 h 218030"/>
                <a:gd name="connsiteX7" fmla="*/ 387316 w 504000"/>
                <a:gd name="connsiteY7" fmla="*/ 181294 h 218030"/>
                <a:gd name="connsiteX8" fmla="*/ 375711 w 504000"/>
                <a:gd name="connsiteY8" fmla="*/ 124380 h 218030"/>
                <a:gd name="connsiteX9" fmla="*/ 417971 w 504000"/>
                <a:gd name="connsiteY9" fmla="*/ 128224 h 218030"/>
                <a:gd name="connsiteX10" fmla="*/ 382543 w 504000"/>
                <a:gd name="connsiteY10" fmla="*/ 97133 h 218030"/>
                <a:gd name="connsiteX11" fmla="*/ 413508 w 504000"/>
                <a:gd name="connsiteY11" fmla="*/ 71311 h 218030"/>
                <a:gd name="connsiteX12" fmla="*/ 374513 w 504000"/>
                <a:gd name="connsiteY12" fmla="*/ 62232 h 218030"/>
                <a:gd name="connsiteX13" fmla="*/ 389401 w 504000"/>
                <a:gd name="connsiteY13" fmla="*/ 30666 h 218030"/>
                <a:gd name="connsiteX14" fmla="*/ 351914 w 504000"/>
                <a:gd name="connsiteY14" fmla="*/ 40253 h 218030"/>
                <a:gd name="connsiteX15" fmla="*/ 0 w 504000"/>
                <a:gd name="connsiteY15" fmla="*/ 0 h 218030"/>
                <a:gd name="connsiteX16" fmla="*/ 345602 w 504000"/>
                <a:gd name="connsiteY16" fmla="*/ 0 h 218030"/>
                <a:gd name="connsiteX17" fmla="*/ 322146 w 504000"/>
                <a:gd name="connsiteY17" fmla="*/ 45499 h 218030"/>
                <a:gd name="connsiteX18" fmla="*/ 300426 w 504000"/>
                <a:gd name="connsiteY18" fmla="*/ 6788 h 218030"/>
                <a:gd name="connsiteX19" fmla="*/ 291198 w 504000"/>
                <a:gd name="connsiteY19" fmla="*/ 51243 h 218030"/>
                <a:gd name="connsiteX20" fmla="*/ 229604 w 504000"/>
                <a:gd name="connsiteY20" fmla="*/ 6788 h 218030"/>
                <a:gd name="connsiteX21" fmla="*/ 267375 w 504000"/>
                <a:gd name="connsiteY21" fmla="*/ 65568 h 218030"/>
                <a:gd name="connsiteX22" fmla="*/ 226321 w 504000"/>
                <a:gd name="connsiteY22" fmla="*/ 76590 h 218030"/>
                <a:gd name="connsiteX23" fmla="*/ 259345 w 504000"/>
                <a:gd name="connsiteY23" fmla="*/ 111491 h 218030"/>
                <a:gd name="connsiteX24" fmla="*/ 227519 w 504000"/>
                <a:gd name="connsiteY24" fmla="*/ 142549 h 218030"/>
                <a:gd name="connsiteX25" fmla="*/ 276603 w 504000"/>
                <a:gd name="connsiteY25" fmla="*/ 135370 h 218030"/>
                <a:gd name="connsiteX26" fmla="*/ 268573 w 504000"/>
                <a:gd name="connsiteY26" fmla="*/ 176014 h 218030"/>
                <a:gd name="connsiteX27" fmla="*/ 294774 w 504000"/>
                <a:gd name="connsiteY27" fmla="*/ 154035 h 218030"/>
                <a:gd name="connsiteX28" fmla="*/ 301401 w 504000"/>
                <a:gd name="connsiteY28" fmla="*/ 218030 h 218030"/>
                <a:gd name="connsiteX29" fmla="*/ 0 w 504000"/>
                <a:gd name="connsiteY29" fmla="*/ 218030 h 218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04000" h="218030">
                  <a:moveTo>
                    <a:pt x="354143" y="0"/>
                  </a:moveTo>
                  <a:lnTo>
                    <a:pt x="504000" y="0"/>
                  </a:lnTo>
                  <a:lnTo>
                    <a:pt x="504000" y="218030"/>
                  </a:lnTo>
                  <a:lnTo>
                    <a:pt x="302093" y="218030"/>
                  </a:lnTo>
                  <a:lnTo>
                    <a:pt x="319768" y="146392"/>
                  </a:lnTo>
                  <a:lnTo>
                    <a:pt x="343858" y="199429"/>
                  </a:lnTo>
                  <a:lnTo>
                    <a:pt x="350716" y="141113"/>
                  </a:lnTo>
                  <a:lnTo>
                    <a:pt x="387316" y="181294"/>
                  </a:lnTo>
                  <a:lnTo>
                    <a:pt x="375711" y="124380"/>
                  </a:lnTo>
                  <a:lnTo>
                    <a:pt x="417971" y="128224"/>
                  </a:lnTo>
                  <a:lnTo>
                    <a:pt x="382543" y="97133"/>
                  </a:lnTo>
                  <a:lnTo>
                    <a:pt x="413508" y="71311"/>
                  </a:lnTo>
                  <a:lnTo>
                    <a:pt x="374513" y="62232"/>
                  </a:lnTo>
                  <a:lnTo>
                    <a:pt x="389401" y="30666"/>
                  </a:lnTo>
                  <a:lnTo>
                    <a:pt x="351914" y="40253"/>
                  </a:lnTo>
                  <a:close/>
                  <a:moveTo>
                    <a:pt x="0" y="0"/>
                  </a:moveTo>
                  <a:lnTo>
                    <a:pt x="345602" y="0"/>
                  </a:lnTo>
                  <a:lnTo>
                    <a:pt x="322146" y="45499"/>
                  </a:lnTo>
                  <a:lnTo>
                    <a:pt x="300426" y="6788"/>
                  </a:lnTo>
                  <a:lnTo>
                    <a:pt x="291198" y="51243"/>
                  </a:lnTo>
                  <a:lnTo>
                    <a:pt x="229604" y="6788"/>
                  </a:lnTo>
                  <a:lnTo>
                    <a:pt x="267375" y="65568"/>
                  </a:lnTo>
                  <a:lnTo>
                    <a:pt x="226321" y="76590"/>
                  </a:lnTo>
                  <a:lnTo>
                    <a:pt x="259345" y="111491"/>
                  </a:lnTo>
                  <a:lnTo>
                    <a:pt x="227519" y="142549"/>
                  </a:lnTo>
                  <a:lnTo>
                    <a:pt x="276603" y="135370"/>
                  </a:lnTo>
                  <a:lnTo>
                    <a:pt x="268573" y="176014"/>
                  </a:lnTo>
                  <a:lnTo>
                    <a:pt x="294774" y="154035"/>
                  </a:lnTo>
                  <a:lnTo>
                    <a:pt x="301401" y="218030"/>
                  </a:lnTo>
                  <a:lnTo>
                    <a:pt x="0" y="218030"/>
                  </a:lnTo>
                  <a:close/>
                </a:path>
              </a:pathLst>
            </a:custGeom>
          </p:spPr>
        </p:pic>
        <p:sp>
          <p:nvSpPr>
            <p:cNvPr id="100" name="等腰三角形 99"/>
            <p:cNvSpPr/>
            <p:nvPr/>
          </p:nvSpPr>
          <p:spPr>
            <a:xfrm rot="12300000">
              <a:off x="2371579" y="6408742"/>
              <a:ext cx="42150" cy="122693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等腰三角形 100"/>
            <p:cNvSpPr/>
            <p:nvPr/>
          </p:nvSpPr>
          <p:spPr>
            <a:xfrm rot="15480000">
              <a:off x="2423005" y="6473891"/>
              <a:ext cx="42150" cy="66380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等腰三角形 101"/>
            <p:cNvSpPr/>
            <p:nvPr/>
          </p:nvSpPr>
          <p:spPr>
            <a:xfrm rot="10200000">
              <a:off x="2308134" y="6401778"/>
              <a:ext cx="42150" cy="99569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3" name="图片 102"/>
          <p:cNvPicPr>
            <a:picLocks noChangeAspect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877" y="5439728"/>
            <a:ext cx="288000" cy="288000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387" y="2819400"/>
            <a:ext cx="1419225" cy="1219200"/>
          </a:xfrm>
          <a:prstGeom prst="rect">
            <a:avLst/>
          </a:prstGeom>
        </p:spPr>
      </p:pic>
      <p:grpSp>
        <p:nvGrpSpPr>
          <p:cNvPr id="62" name="组合 61"/>
          <p:cNvGrpSpPr/>
          <p:nvPr/>
        </p:nvGrpSpPr>
        <p:grpSpPr>
          <a:xfrm>
            <a:off x="4575887" y="5424841"/>
            <a:ext cx="288000" cy="317773"/>
            <a:chOff x="4800861" y="5465221"/>
            <a:chExt cx="288000" cy="317773"/>
          </a:xfrm>
        </p:grpSpPr>
        <p:pic>
          <p:nvPicPr>
            <p:cNvPr id="104" name="图片 103"/>
            <p:cNvPicPr>
              <a:picLocks/>
            </p:cNvPicPr>
            <p:nvPr/>
          </p:nvPicPr>
          <p:blipFill rotWithShape="1">
            <a:blip r:embed="rId4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7703"/>
            <a:stretch/>
          </p:blipFill>
          <p:spPr>
            <a:xfrm>
              <a:off x="4800861" y="5465221"/>
              <a:ext cx="288000" cy="300630"/>
            </a:xfrm>
            <a:prstGeom prst="rect">
              <a:avLst/>
            </a:prstGeom>
          </p:spPr>
        </p:pic>
        <p:pic>
          <p:nvPicPr>
            <p:cNvPr id="58" name="图片 57"/>
            <p:cNvPicPr>
              <a:picLocks/>
            </p:cNvPicPr>
            <p:nvPr/>
          </p:nvPicPr>
          <p:blipFill>
            <a:blip r:embed="rId4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539323">
              <a:off x="4778904" y="5526550"/>
              <a:ext cx="316906" cy="195981"/>
            </a:xfrm>
            <a:prstGeom prst="rect">
              <a:avLst/>
            </a:prstGeom>
          </p:spPr>
        </p:pic>
      </p:grpSp>
      <p:pic>
        <p:nvPicPr>
          <p:cNvPr id="56" name="图片 55"/>
          <p:cNvPicPr>
            <a:picLocks noChangeAspect="1"/>
          </p:cNvPicPr>
          <p:nvPr/>
        </p:nvPicPr>
        <p:blipFill>
          <a:blip r:embed="rId4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3369998" y="4473422"/>
            <a:ext cx="144000" cy="206014"/>
          </a:xfrm>
          <a:prstGeom prst="rect">
            <a:avLst/>
          </a:prstGeom>
        </p:spPr>
      </p:pic>
      <p:pic>
        <p:nvPicPr>
          <p:cNvPr id="105" name="图片 104"/>
          <p:cNvPicPr>
            <a:picLocks noChangeAspect="1"/>
          </p:cNvPicPr>
          <p:nvPr/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3699192" y="4143166"/>
            <a:ext cx="216000" cy="216000"/>
          </a:xfrm>
          <a:prstGeom prst="rect">
            <a:avLst/>
          </a:prstGeom>
        </p:spPr>
      </p:pic>
      <p:pic>
        <p:nvPicPr>
          <p:cNvPr id="107" name="图片 106"/>
          <p:cNvPicPr>
            <a:picLocks noChangeAspect="1"/>
          </p:cNvPicPr>
          <p:nvPr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979" y="4279122"/>
            <a:ext cx="216000" cy="216000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134" y="4163860"/>
            <a:ext cx="216000" cy="216000"/>
          </a:xfrm>
          <a:prstGeom prst="rect">
            <a:avLst/>
          </a:prstGeom>
        </p:spPr>
      </p:pic>
      <p:pic>
        <p:nvPicPr>
          <p:cNvPr id="98" name="图片 97"/>
          <p:cNvPicPr>
            <a:picLocks noChangeAspect="1"/>
          </p:cNvPicPr>
          <p:nvPr/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139" y="3850990"/>
            <a:ext cx="216000" cy="216000"/>
          </a:xfrm>
          <a:prstGeom prst="rect">
            <a:avLst/>
          </a:prstGeom>
        </p:spPr>
      </p:pic>
      <p:grpSp>
        <p:nvGrpSpPr>
          <p:cNvPr id="132" name="组合 131"/>
          <p:cNvGrpSpPr/>
          <p:nvPr/>
        </p:nvGrpSpPr>
        <p:grpSpPr>
          <a:xfrm>
            <a:off x="7191095" y="6196013"/>
            <a:ext cx="216904" cy="216452"/>
            <a:chOff x="7191095" y="6196013"/>
            <a:chExt cx="216904" cy="216452"/>
          </a:xfrm>
        </p:grpSpPr>
        <p:grpSp>
          <p:nvGrpSpPr>
            <p:cNvPr id="124" name="组合 123"/>
            <p:cNvGrpSpPr/>
            <p:nvPr/>
          </p:nvGrpSpPr>
          <p:grpSpPr>
            <a:xfrm>
              <a:off x="7191999" y="6196014"/>
              <a:ext cx="216000" cy="216000"/>
              <a:chOff x="7191999" y="6196014"/>
              <a:chExt cx="216000" cy="216000"/>
            </a:xfrm>
          </p:grpSpPr>
          <p:grpSp>
            <p:nvGrpSpPr>
              <p:cNvPr id="118" name="组合 117"/>
              <p:cNvGrpSpPr/>
              <p:nvPr/>
            </p:nvGrpSpPr>
            <p:grpSpPr>
              <a:xfrm>
                <a:off x="7191999" y="6196014"/>
                <a:ext cx="216000" cy="216000"/>
                <a:chOff x="7561062" y="6161380"/>
                <a:chExt cx="216000" cy="216000"/>
              </a:xfrm>
            </p:grpSpPr>
            <p:sp>
              <p:nvSpPr>
                <p:cNvPr id="108" name="矩形 107"/>
                <p:cNvSpPr/>
                <p:nvPr/>
              </p:nvSpPr>
              <p:spPr>
                <a:xfrm>
                  <a:off x="7561062" y="6161380"/>
                  <a:ext cx="216000" cy="216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109" name="图片 108"/>
                <p:cNvPicPr>
                  <a:picLocks noChangeAspect="1"/>
                </p:cNvPicPr>
                <p:nvPr/>
              </p:nvPicPr>
              <p:blipFill rotWithShape="1">
                <a:blip r:embed="rId53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442" t="48006" r="62793" b="-1"/>
                <a:stretch/>
              </p:blipFill>
              <p:spPr>
                <a:xfrm>
                  <a:off x="7577139" y="6265069"/>
                  <a:ext cx="64292" cy="112310"/>
                </a:xfrm>
                <a:prstGeom prst="rect">
                  <a:avLst/>
                </a:prstGeom>
              </p:spPr>
            </p:pic>
          </p:grpSp>
          <p:grpSp>
            <p:nvGrpSpPr>
              <p:cNvPr id="117" name="组合 116"/>
              <p:cNvGrpSpPr/>
              <p:nvPr/>
            </p:nvGrpSpPr>
            <p:grpSpPr>
              <a:xfrm>
                <a:off x="7191999" y="6196014"/>
                <a:ext cx="216000" cy="216000"/>
                <a:chOff x="7191999" y="6196014"/>
                <a:chExt cx="216000" cy="216000"/>
              </a:xfrm>
            </p:grpSpPr>
            <p:pic>
              <p:nvPicPr>
                <p:cNvPr id="106" name="图片 105"/>
                <p:cNvPicPr>
                  <a:picLocks noChangeAspect="1"/>
                </p:cNvPicPr>
                <p:nvPr/>
              </p:nvPicPr>
              <p:blipFill rotWithShape="1">
                <a:blip r:embed="rId5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51493"/>
                <a:stretch/>
              </p:blipFill>
              <p:spPr>
                <a:xfrm>
                  <a:off x="7191999" y="6196015"/>
                  <a:ext cx="216000" cy="104774"/>
                </a:xfrm>
                <a:prstGeom prst="rect">
                  <a:avLst/>
                </a:prstGeom>
              </p:spPr>
            </p:pic>
            <p:sp>
              <p:nvSpPr>
                <p:cNvPr id="114" name="矩形 113"/>
                <p:cNvSpPr/>
                <p:nvPr/>
              </p:nvSpPr>
              <p:spPr>
                <a:xfrm>
                  <a:off x="7191999" y="6196014"/>
                  <a:ext cx="216000" cy="216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19" name="组合 118"/>
            <p:cNvGrpSpPr/>
            <p:nvPr/>
          </p:nvGrpSpPr>
          <p:grpSpPr>
            <a:xfrm>
              <a:off x="7191999" y="6196013"/>
              <a:ext cx="216000" cy="216000"/>
              <a:chOff x="8048702" y="6209665"/>
              <a:chExt cx="216000" cy="216000"/>
            </a:xfrm>
          </p:grpSpPr>
          <p:pic>
            <p:nvPicPr>
              <p:cNvPr id="110" name="图片 109"/>
              <p:cNvPicPr>
                <a:picLocks noChangeAspect="1"/>
              </p:cNvPicPr>
              <p:nvPr/>
            </p:nvPicPr>
            <p:blipFill rotWithShape="1">
              <a:blip r:embed="rId53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906" t="47698"/>
              <a:stretch/>
            </p:blipFill>
            <p:spPr>
              <a:xfrm>
                <a:off x="8186738" y="6312693"/>
                <a:ext cx="77964" cy="112971"/>
              </a:xfrm>
              <a:prstGeom prst="rect">
                <a:avLst/>
              </a:prstGeom>
            </p:spPr>
          </p:pic>
          <p:sp>
            <p:nvSpPr>
              <p:cNvPr id="115" name="矩形 114"/>
              <p:cNvSpPr/>
              <p:nvPr/>
            </p:nvSpPr>
            <p:spPr>
              <a:xfrm>
                <a:off x="8048702" y="6209665"/>
                <a:ext cx="216000" cy="216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0" name="组合 119"/>
            <p:cNvGrpSpPr/>
            <p:nvPr/>
          </p:nvGrpSpPr>
          <p:grpSpPr>
            <a:xfrm>
              <a:off x="7191095" y="6196465"/>
              <a:ext cx="216000" cy="216000"/>
              <a:chOff x="8451134" y="6063836"/>
              <a:chExt cx="216000" cy="216000"/>
            </a:xfrm>
          </p:grpSpPr>
          <p:pic>
            <p:nvPicPr>
              <p:cNvPr id="111" name="图片 110"/>
              <p:cNvPicPr>
                <a:picLocks noChangeAspect="1"/>
              </p:cNvPicPr>
              <p:nvPr/>
            </p:nvPicPr>
            <p:blipFill rotWithShape="1">
              <a:blip r:embed="rId5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344" t="49066" r="33891" b="20065"/>
              <a:stretch/>
            </p:blipFill>
            <p:spPr>
              <a:xfrm>
                <a:off x="8529638" y="6169819"/>
                <a:ext cx="64293" cy="66676"/>
              </a:xfrm>
              <a:prstGeom prst="rect">
                <a:avLst/>
              </a:prstGeom>
            </p:spPr>
          </p:pic>
          <p:sp>
            <p:nvSpPr>
              <p:cNvPr id="116" name="矩形 115"/>
              <p:cNvSpPr/>
              <p:nvPr/>
            </p:nvSpPr>
            <p:spPr>
              <a:xfrm>
                <a:off x="8451134" y="6063836"/>
                <a:ext cx="216000" cy="216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21" name="组合 120"/>
          <p:cNvGrpSpPr/>
          <p:nvPr/>
        </p:nvGrpSpPr>
        <p:grpSpPr>
          <a:xfrm>
            <a:off x="5687801" y="4544907"/>
            <a:ext cx="216000" cy="216000"/>
            <a:chOff x="7191999" y="6196014"/>
            <a:chExt cx="216000" cy="216000"/>
          </a:xfrm>
        </p:grpSpPr>
        <p:pic>
          <p:nvPicPr>
            <p:cNvPr id="122" name="图片 121"/>
            <p:cNvPicPr>
              <a:picLocks noChangeAspect="1"/>
            </p:cNvPicPr>
            <p:nvPr/>
          </p:nvPicPr>
          <p:blipFill rotWithShape="1">
            <a:blip r:embed="rId5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1493"/>
            <a:stretch/>
          </p:blipFill>
          <p:spPr>
            <a:xfrm>
              <a:off x="7191999" y="6196015"/>
              <a:ext cx="216000" cy="104774"/>
            </a:xfrm>
            <a:prstGeom prst="rect">
              <a:avLst/>
            </a:prstGeom>
          </p:spPr>
        </p:pic>
        <p:sp>
          <p:nvSpPr>
            <p:cNvPr id="123" name="矩形 122"/>
            <p:cNvSpPr/>
            <p:nvPr/>
          </p:nvSpPr>
          <p:spPr>
            <a:xfrm>
              <a:off x="7191999" y="6196014"/>
              <a:ext cx="216000" cy="216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5981851" y="4542269"/>
            <a:ext cx="216000" cy="216000"/>
            <a:chOff x="7191999" y="6196014"/>
            <a:chExt cx="216000" cy="216000"/>
          </a:xfrm>
        </p:grpSpPr>
        <p:grpSp>
          <p:nvGrpSpPr>
            <p:cNvPr id="126" name="组合 125"/>
            <p:cNvGrpSpPr/>
            <p:nvPr/>
          </p:nvGrpSpPr>
          <p:grpSpPr>
            <a:xfrm>
              <a:off x="7191999" y="6196014"/>
              <a:ext cx="216000" cy="216000"/>
              <a:chOff x="7561062" y="6161380"/>
              <a:chExt cx="216000" cy="216000"/>
            </a:xfrm>
          </p:grpSpPr>
          <p:sp>
            <p:nvSpPr>
              <p:cNvPr id="130" name="矩形 129"/>
              <p:cNvSpPr/>
              <p:nvPr/>
            </p:nvSpPr>
            <p:spPr>
              <a:xfrm>
                <a:off x="7561062" y="6161380"/>
                <a:ext cx="216000" cy="216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31" name="图片 130"/>
              <p:cNvPicPr>
                <a:picLocks noChangeAspect="1"/>
              </p:cNvPicPr>
              <p:nvPr/>
            </p:nvPicPr>
            <p:blipFill rotWithShape="1">
              <a:blip r:embed="rId5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42" t="48006" r="62793" b="-1"/>
              <a:stretch/>
            </p:blipFill>
            <p:spPr>
              <a:xfrm>
                <a:off x="7577139" y="6265069"/>
                <a:ext cx="64292" cy="112310"/>
              </a:xfrm>
              <a:prstGeom prst="rect">
                <a:avLst/>
              </a:prstGeom>
            </p:spPr>
          </p:pic>
        </p:grpSp>
        <p:grpSp>
          <p:nvGrpSpPr>
            <p:cNvPr id="127" name="组合 126"/>
            <p:cNvGrpSpPr/>
            <p:nvPr/>
          </p:nvGrpSpPr>
          <p:grpSpPr>
            <a:xfrm>
              <a:off x="7191999" y="6196014"/>
              <a:ext cx="216000" cy="216000"/>
              <a:chOff x="7191999" y="6196014"/>
              <a:chExt cx="216000" cy="216000"/>
            </a:xfrm>
          </p:grpSpPr>
          <p:pic>
            <p:nvPicPr>
              <p:cNvPr id="128" name="图片 127"/>
              <p:cNvPicPr>
                <a:picLocks noChangeAspect="1"/>
              </p:cNvPicPr>
              <p:nvPr/>
            </p:nvPicPr>
            <p:blipFill rotWithShape="1">
              <a:blip r:embed="rId5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1493"/>
              <a:stretch/>
            </p:blipFill>
            <p:spPr>
              <a:xfrm>
                <a:off x="7191999" y="6196015"/>
                <a:ext cx="216000" cy="104774"/>
              </a:xfrm>
              <a:prstGeom prst="rect">
                <a:avLst/>
              </a:prstGeom>
            </p:spPr>
          </p:pic>
          <p:sp>
            <p:nvSpPr>
              <p:cNvPr id="129" name="矩形 128"/>
              <p:cNvSpPr/>
              <p:nvPr/>
            </p:nvSpPr>
            <p:spPr>
              <a:xfrm>
                <a:off x="7191999" y="6196014"/>
                <a:ext cx="216000" cy="216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33" name="组合 132"/>
          <p:cNvGrpSpPr/>
          <p:nvPr/>
        </p:nvGrpSpPr>
        <p:grpSpPr>
          <a:xfrm>
            <a:off x="6275901" y="4544681"/>
            <a:ext cx="216904" cy="216452"/>
            <a:chOff x="7191095" y="6196013"/>
            <a:chExt cx="216904" cy="216452"/>
          </a:xfrm>
        </p:grpSpPr>
        <p:grpSp>
          <p:nvGrpSpPr>
            <p:cNvPr id="134" name="组合 133"/>
            <p:cNvGrpSpPr/>
            <p:nvPr/>
          </p:nvGrpSpPr>
          <p:grpSpPr>
            <a:xfrm>
              <a:off x="7191999" y="6196014"/>
              <a:ext cx="216000" cy="216000"/>
              <a:chOff x="7191999" y="6196014"/>
              <a:chExt cx="216000" cy="216000"/>
            </a:xfrm>
          </p:grpSpPr>
          <p:grpSp>
            <p:nvGrpSpPr>
              <p:cNvPr id="141" name="组合 140"/>
              <p:cNvGrpSpPr/>
              <p:nvPr/>
            </p:nvGrpSpPr>
            <p:grpSpPr>
              <a:xfrm>
                <a:off x="7191999" y="6196014"/>
                <a:ext cx="216000" cy="216000"/>
                <a:chOff x="7561062" y="6161380"/>
                <a:chExt cx="216000" cy="216000"/>
              </a:xfrm>
            </p:grpSpPr>
            <p:sp>
              <p:nvSpPr>
                <p:cNvPr id="145" name="矩形 144"/>
                <p:cNvSpPr/>
                <p:nvPr/>
              </p:nvSpPr>
              <p:spPr>
                <a:xfrm>
                  <a:off x="7561062" y="6161380"/>
                  <a:ext cx="216000" cy="216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146" name="图片 145"/>
                <p:cNvPicPr>
                  <a:picLocks noChangeAspect="1"/>
                </p:cNvPicPr>
                <p:nvPr/>
              </p:nvPicPr>
              <p:blipFill rotWithShape="1">
                <a:blip r:embed="rId53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442" t="48006" r="62793" b="-1"/>
                <a:stretch/>
              </p:blipFill>
              <p:spPr>
                <a:xfrm>
                  <a:off x="7577139" y="6265069"/>
                  <a:ext cx="64292" cy="112310"/>
                </a:xfrm>
                <a:prstGeom prst="rect">
                  <a:avLst/>
                </a:prstGeom>
              </p:spPr>
            </p:pic>
          </p:grpSp>
          <p:grpSp>
            <p:nvGrpSpPr>
              <p:cNvPr id="142" name="组合 141"/>
              <p:cNvGrpSpPr/>
              <p:nvPr/>
            </p:nvGrpSpPr>
            <p:grpSpPr>
              <a:xfrm>
                <a:off x="7191999" y="6196014"/>
                <a:ext cx="216000" cy="216000"/>
                <a:chOff x="7191999" y="6196014"/>
                <a:chExt cx="216000" cy="216000"/>
              </a:xfrm>
            </p:grpSpPr>
            <p:pic>
              <p:nvPicPr>
                <p:cNvPr id="143" name="图片 142"/>
                <p:cNvPicPr>
                  <a:picLocks noChangeAspect="1"/>
                </p:cNvPicPr>
                <p:nvPr/>
              </p:nvPicPr>
              <p:blipFill rotWithShape="1">
                <a:blip r:embed="rId5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51493"/>
                <a:stretch/>
              </p:blipFill>
              <p:spPr>
                <a:xfrm>
                  <a:off x="7191999" y="6196015"/>
                  <a:ext cx="216000" cy="104774"/>
                </a:xfrm>
                <a:prstGeom prst="rect">
                  <a:avLst/>
                </a:prstGeom>
              </p:spPr>
            </p:pic>
            <p:sp>
              <p:nvSpPr>
                <p:cNvPr id="144" name="矩形 143"/>
                <p:cNvSpPr/>
                <p:nvPr/>
              </p:nvSpPr>
              <p:spPr>
                <a:xfrm>
                  <a:off x="7191999" y="6196014"/>
                  <a:ext cx="216000" cy="216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35" name="组合 134"/>
            <p:cNvGrpSpPr/>
            <p:nvPr/>
          </p:nvGrpSpPr>
          <p:grpSpPr>
            <a:xfrm>
              <a:off x="7191999" y="6196013"/>
              <a:ext cx="216000" cy="216000"/>
              <a:chOff x="8048702" y="6209665"/>
              <a:chExt cx="216000" cy="216000"/>
            </a:xfrm>
          </p:grpSpPr>
          <p:pic>
            <p:nvPicPr>
              <p:cNvPr id="139" name="图片 138"/>
              <p:cNvPicPr>
                <a:picLocks noChangeAspect="1"/>
              </p:cNvPicPr>
              <p:nvPr/>
            </p:nvPicPr>
            <p:blipFill rotWithShape="1">
              <a:blip r:embed="rId53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906" t="47698"/>
              <a:stretch/>
            </p:blipFill>
            <p:spPr>
              <a:xfrm>
                <a:off x="8186738" y="6312693"/>
                <a:ext cx="77964" cy="112971"/>
              </a:xfrm>
              <a:prstGeom prst="rect">
                <a:avLst/>
              </a:prstGeom>
            </p:spPr>
          </p:pic>
          <p:sp>
            <p:nvSpPr>
              <p:cNvPr id="140" name="矩形 139"/>
              <p:cNvSpPr/>
              <p:nvPr/>
            </p:nvSpPr>
            <p:spPr>
              <a:xfrm>
                <a:off x="8048702" y="6209665"/>
                <a:ext cx="216000" cy="216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6" name="组合 135"/>
            <p:cNvGrpSpPr/>
            <p:nvPr/>
          </p:nvGrpSpPr>
          <p:grpSpPr>
            <a:xfrm>
              <a:off x="7191095" y="6196465"/>
              <a:ext cx="216000" cy="216000"/>
              <a:chOff x="8451134" y="6063836"/>
              <a:chExt cx="216000" cy="216000"/>
            </a:xfrm>
          </p:grpSpPr>
          <p:pic>
            <p:nvPicPr>
              <p:cNvPr id="137" name="图片 136"/>
              <p:cNvPicPr>
                <a:picLocks noChangeAspect="1"/>
              </p:cNvPicPr>
              <p:nvPr/>
            </p:nvPicPr>
            <p:blipFill rotWithShape="1">
              <a:blip r:embed="rId5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344" t="49066" r="33891" b="20065"/>
              <a:stretch/>
            </p:blipFill>
            <p:spPr>
              <a:xfrm>
                <a:off x="8529638" y="6169819"/>
                <a:ext cx="64293" cy="66676"/>
              </a:xfrm>
              <a:prstGeom prst="rect">
                <a:avLst/>
              </a:prstGeom>
            </p:spPr>
          </p:pic>
          <p:sp>
            <p:nvSpPr>
              <p:cNvPr id="138" name="矩形 137"/>
              <p:cNvSpPr/>
              <p:nvPr/>
            </p:nvSpPr>
            <p:spPr>
              <a:xfrm>
                <a:off x="8451134" y="6063836"/>
                <a:ext cx="216000" cy="216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47" name="组合 146"/>
          <p:cNvGrpSpPr/>
          <p:nvPr/>
        </p:nvGrpSpPr>
        <p:grpSpPr>
          <a:xfrm>
            <a:off x="7427399" y="4473093"/>
            <a:ext cx="432000" cy="607710"/>
            <a:chOff x="3403600" y="1421654"/>
            <a:chExt cx="432000" cy="607710"/>
          </a:xfrm>
        </p:grpSpPr>
        <p:pic>
          <p:nvPicPr>
            <p:cNvPr id="148" name="图片 147"/>
            <p:cNvPicPr>
              <a:picLocks noChangeAspect="1"/>
            </p:cNvPicPr>
            <p:nvPr/>
          </p:nvPicPr>
          <p:blipFill rotWithShape="1">
            <a:blip r:embed="rId55">
              <a:extLst>
                <a:ext uri="{BEBA8EAE-BF5A-486C-A8C5-ECC9F3942E4B}">
                  <a14:imgProps xmlns:a14="http://schemas.microsoft.com/office/drawing/2010/main">
                    <a14:imgLayer r:embed="rId56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40" r="13673"/>
            <a:stretch/>
          </p:blipFill>
          <p:spPr>
            <a:xfrm>
              <a:off x="3403600" y="1421654"/>
              <a:ext cx="432000" cy="607710"/>
            </a:xfrm>
            <a:prstGeom prst="rect">
              <a:avLst/>
            </a:prstGeom>
          </p:spPr>
        </p:pic>
        <p:pic>
          <p:nvPicPr>
            <p:cNvPr id="149" name="图片 148"/>
            <p:cNvPicPr>
              <a:picLocks noChangeAspect="1"/>
            </p:cNvPicPr>
            <p:nvPr/>
          </p:nvPicPr>
          <p:blipFill rotWithShape="1">
            <a:blip r:embed="rId57">
              <a:extLst>
                <a:ext uri="{BEBA8EAE-BF5A-486C-A8C5-ECC9F3942E4B}">
                  <a14:imgProps xmlns:a14="http://schemas.microsoft.com/office/drawing/2010/main">
                    <a14:imgLayer r:embed="rId56">
                      <a14:imgEffect>
                        <a14:backgroundRemoval t="20313" b="95313" l="25781" r="71875"/>
                      </a14:imgEffect>
                      <a14:imgEffect>
                        <a14:brightnessContrast bright="4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40" r="13673"/>
            <a:stretch/>
          </p:blipFill>
          <p:spPr>
            <a:xfrm>
              <a:off x="3403600" y="1421654"/>
              <a:ext cx="432000" cy="607710"/>
            </a:xfrm>
            <a:prstGeom prst="rect">
              <a:avLst/>
            </a:prstGeom>
          </p:spPr>
        </p:pic>
      </p:grpSp>
      <p:pic>
        <p:nvPicPr>
          <p:cNvPr id="150" name="图片 149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0" r="13673"/>
          <a:stretch/>
        </p:blipFill>
        <p:spPr>
          <a:xfrm>
            <a:off x="8473839" y="3865383"/>
            <a:ext cx="432000" cy="607710"/>
          </a:xfrm>
          <a:prstGeom prst="rect">
            <a:avLst/>
          </a:prstGeom>
        </p:spPr>
      </p:pic>
      <p:pic>
        <p:nvPicPr>
          <p:cNvPr id="151" name="图片 150"/>
          <p:cNvPicPr>
            <a:picLocks/>
          </p:cNvPicPr>
          <p:nvPr/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807777" y="5080803"/>
            <a:ext cx="180000" cy="180000"/>
          </a:xfrm>
          <a:prstGeom prst="rect">
            <a:avLst/>
          </a:prstGeom>
        </p:spPr>
      </p:pic>
      <p:pic>
        <p:nvPicPr>
          <p:cNvPr id="152" name="图片 151"/>
          <p:cNvPicPr>
            <a:picLocks noChangeAspect="1"/>
          </p:cNvPicPr>
          <p:nvPr/>
        </p:nvPicPr>
        <p:blipFill rotWithShape="1"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5" r="6424" b="36106"/>
          <a:stretch/>
        </p:blipFill>
        <p:spPr>
          <a:xfrm>
            <a:off x="6172200" y="2332205"/>
            <a:ext cx="428625" cy="230020"/>
          </a:xfrm>
          <a:prstGeom prst="rect">
            <a:avLst/>
          </a:prstGeom>
        </p:spPr>
      </p:pic>
      <p:pic>
        <p:nvPicPr>
          <p:cNvPr id="153" name="图片 152"/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471" y="1919400"/>
            <a:ext cx="900000" cy="900000"/>
          </a:xfrm>
          <a:prstGeom prst="rect">
            <a:avLst/>
          </a:prstGeom>
        </p:spPr>
      </p:pic>
      <p:pic>
        <p:nvPicPr>
          <p:cNvPr id="154" name="图片 153"/>
          <p:cNvPicPr>
            <a:picLocks noChangeAspect="1"/>
          </p:cNvPicPr>
          <p:nvPr/>
        </p:nvPicPr>
        <p:blipFill>
          <a:blip r:embed="rId6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407" y="4398268"/>
            <a:ext cx="360000" cy="360000"/>
          </a:xfrm>
          <a:prstGeom prst="rect">
            <a:avLst/>
          </a:prstGeom>
        </p:spPr>
      </p:pic>
      <p:pic>
        <p:nvPicPr>
          <p:cNvPr id="155" name="图片 154"/>
          <p:cNvPicPr>
            <a:picLocks noChangeAspect="1"/>
          </p:cNvPicPr>
          <p:nvPr/>
        </p:nvPicPr>
        <p:blipFill>
          <a:blip r:embed="rId6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367" y="3164201"/>
            <a:ext cx="360000" cy="360000"/>
          </a:xfrm>
          <a:prstGeom prst="rect">
            <a:avLst/>
          </a:prstGeom>
        </p:spPr>
      </p:pic>
      <p:pic>
        <p:nvPicPr>
          <p:cNvPr id="156" name="图片 155"/>
          <p:cNvPicPr>
            <a:picLocks noChangeAspect="1"/>
          </p:cNvPicPr>
          <p:nvPr/>
        </p:nvPicPr>
        <p:blipFill>
          <a:blip r:embed="rId6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615" y="4349767"/>
            <a:ext cx="360000" cy="360000"/>
          </a:xfrm>
          <a:prstGeom prst="rect">
            <a:avLst/>
          </a:prstGeom>
        </p:spPr>
      </p:pic>
      <p:pic>
        <p:nvPicPr>
          <p:cNvPr id="113" name="图片 112"/>
          <p:cNvPicPr>
            <a:picLocks noChangeAspect="1"/>
          </p:cNvPicPr>
          <p:nvPr/>
        </p:nvPicPr>
        <p:blipFill>
          <a:blip r:embed="rId6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950" y="3841730"/>
            <a:ext cx="216000" cy="216000"/>
          </a:xfrm>
          <a:prstGeom prst="rect">
            <a:avLst/>
          </a:prstGeom>
        </p:spPr>
      </p:pic>
      <p:pic>
        <p:nvPicPr>
          <p:cNvPr id="159" name="图片 158"/>
          <p:cNvPicPr>
            <a:picLocks noChangeAspect="1"/>
          </p:cNvPicPr>
          <p:nvPr/>
        </p:nvPicPr>
        <p:blipFill>
          <a:blip r:embed="rId6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675" y="3857674"/>
            <a:ext cx="216000" cy="216000"/>
          </a:xfrm>
          <a:prstGeom prst="rect">
            <a:avLst/>
          </a:prstGeom>
        </p:spPr>
      </p:pic>
      <p:grpSp>
        <p:nvGrpSpPr>
          <p:cNvPr id="160" name="组合 159"/>
          <p:cNvGrpSpPr/>
          <p:nvPr/>
        </p:nvGrpSpPr>
        <p:grpSpPr>
          <a:xfrm>
            <a:off x="3653880" y="3589621"/>
            <a:ext cx="216000" cy="216000"/>
            <a:chOff x="3018449" y="2961472"/>
            <a:chExt cx="216000" cy="216000"/>
          </a:xfrm>
        </p:grpSpPr>
        <p:pic>
          <p:nvPicPr>
            <p:cNvPr id="161" name="图片 160"/>
            <p:cNvPicPr>
              <a:picLocks noChangeAspect="1"/>
            </p:cNvPicPr>
            <p:nvPr/>
          </p:nvPicPr>
          <p:blipFill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8449" y="2961472"/>
              <a:ext cx="216000" cy="216000"/>
            </a:xfrm>
            <a:prstGeom prst="rect">
              <a:avLst/>
            </a:prstGeom>
          </p:spPr>
        </p:pic>
        <p:pic>
          <p:nvPicPr>
            <p:cNvPr id="162" name="图片 161"/>
            <p:cNvPicPr>
              <a:picLocks noChangeAspect="1"/>
            </p:cNvPicPr>
            <p:nvPr/>
          </p:nvPicPr>
          <p:blipFill rotWithShape="1">
            <a:blip r:embed="rId66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7">
                      <a14:imgEffect>
                        <a14:backgroundRemoval t="10000" b="90000" l="10000" r="90000"/>
                      </a14:imgEffect>
                      <a14:imgEffect>
                        <a14:brightnessContrast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00" t="21336" r="17968" b="21337"/>
            <a:stretch/>
          </p:blipFill>
          <p:spPr>
            <a:xfrm>
              <a:off x="3054061" y="2997194"/>
              <a:ext cx="155864" cy="144000"/>
            </a:xfrm>
            <a:prstGeom prst="rect">
              <a:avLst/>
            </a:prstGeom>
          </p:spPr>
        </p:pic>
      </p:grpSp>
      <p:pic>
        <p:nvPicPr>
          <p:cNvPr id="163" name="图片 162"/>
          <p:cNvPicPr>
            <a:picLocks noChangeAspect="1"/>
          </p:cNvPicPr>
          <p:nvPr/>
        </p:nvPicPr>
        <p:blipFill>
          <a:blip r:embed="rId6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72185">
            <a:off x="1458625" y="2058194"/>
            <a:ext cx="360000" cy="360000"/>
          </a:xfrm>
          <a:prstGeom prst="rect">
            <a:avLst/>
          </a:prstGeom>
        </p:spPr>
      </p:pic>
      <p:pic>
        <p:nvPicPr>
          <p:cNvPr id="164" name="图片 163"/>
          <p:cNvPicPr>
            <a:picLocks noChangeAspect="1"/>
          </p:cNvPicPr>
          <p:nvPr/>
        </p:nvPicPr>
        <p:blipFill>
          <a:blip r:embed="rId6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218" y="4470614"/>
            <a:ext cx="216000" cy="216000"/>
          </a:xfrm>
          <a:prstGeom prst="rect">
            <a:avLst/>
          </a:prstGeom>
        </p:spPr>
      </p:pic>
      <p:grpSp>
        <p:nvGrpSpPr>
          <p:cNvPr id="165" name="组合 164"/>
          <p:cNvGrpSpPr/>
          <p:nvPr/>
        </p:nvGrpSpPr>
        <p:grpSpPr>
          <a:xfrm>
            <a:off x="5714735" y="4743677"/>
            <a:ext cx="216057" cy="221440"/>
            <a:chOff x="5714735" y="4743677"/>
            <a:chExt cx="216057" cy="221440"/>
          </a:xfrm>
        </p:grpSpPr>
        <p:pic>
          <p:nvPicPr>
            <p:cNvPr id="166" name="图片 165"/>
            <p:cNvPicPr>
              <a:picLocks noChangeAspect="1"/>
            </p:cNvPicPr>
            <p:nvPr/>
          </p:nvPicPr>
          <p:blipFill>
            <a:blip r:embed="rId70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4735" y="4743677"/>
              <a:ext cx="216000" cy="216000"/>
            </a:xfrm>
            <a:prstGeom prst="rect">
              <a:avLst/>
            </a:prstGeom>
          </p:spPr>
        </p:pic>
        <p:pic>
          <p:nvPicPr>
            <p:cNvPr id="167" name="图片 166"/>
            <p:cNvPicPr>
              <a:picLocks noChangeAspect="1"/>
            </p:cNvPicPr>
            <p:nvPr/>
          </p:nvPicPr>
          <p:blipFill rotWithShape="1">
            <a:blip r:embed="rId7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10" t="34570" r="36330" b="34561"/>
            <a:stretch/>
          </p:blipFill>
          <p:spPr>
            <a:xfrm>
              <a:off x="5722645" y="4768494"/>
              <a:ext cx="43200" cy="48385"/>
            </a:xfrm>
            <a:prstGeom prst="rect">
              <a:avLst/>
            </a:prstGeom>
          </p:spPr>
        </p:pic>
        <p:pic>
          <p:nvPicPr>
            <p:cNvPr id="168" name="图片 167"/>
            <p:cNvPicPr>
              <a:picLocks noChangeAspect="1"/>
            </p:cNvPicPr>
            <p:nvPr/>
          </p:nvPicPr>
          <p:blipFill rotWithShape="1">
            <a:blip r:embed="rId71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10" t="34570" r="36330" b="34561"/>
            <a:stretch/>
          </p:blipFill>
          <p:spPr>
            <a:xfrm>
              <a:off x="5802162" y="4916732"/>
              <a:ext cx="43200" cy="48385"/>
            </a:xfrm>
            <a:prstGeom prst="rect">
              <a:avLst/>
            </a:prstGeom>
          </p:spPr>
        </p:pic>
        <p:pic>
          <p:nvPicPr>
            <p:cNvPr id="169" name="图片 168"/>
            <p:cNvPicPr>
              <a:picLocks noChangeAspect="1"/>
            </p:cNvPicPr>
            <p:nvPr/>
          </p:nvPicPr>
          <p:blipFill rotWithShape="1">
            <a:blip r:embed="rId71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10" t="34570" r="36330" b="34561"/>
            <a:stretch/>
          </p:blipFill>
          <p:spPr>
            <a:xfrm>
              <a:off x="5887592" y="4769319"/>
              <a:ext cx="43200" cy="48385"/>
            </a:xfrm>
            <a:prstGeom prst="rect">
              <a:avLst/>
            </a:prstGeom>
          </p:spPr>
        </p:pic>
        <p:sp>
          <p:nvSpPr>
            <p:cNvPr id="170" name="椭圆 169"/>
            <p:cNvSpPr>
              <a:spLocks noChangeAspect="1"/>
            </p:cNvSpPr>
            <p:nvPr/>
          </p:nvSpPr>
          <p:spPr>
            <a:xfrm>
              <a:off x="5802599" y="4821674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2" name="图片 111"/>
          <p:cNvPicPr>
            <a:picLocks noChangeAspect="1"/>
          </p:cNvPicPr>
          <p:nvPr/>
        </p:nvPicPr>
        <p:blipFill>
          <a:blip r:embed="rId7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345" y="1333175"/>
            <a:ext cx="360000" cy="360000"/>
          </a:xfrm>
          <a:prstGeom prst="rect">
            <a:avLst/>
          </a:prstGeom>
        </p:spPr>
      </p:pic>
      <p:pic>
        <p:nvPicPr>
          <p:cNvPr id="157" name="图片 156"/>
          <p:cNvPicPr>
            <a:picLocks noChangeAspect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951" y="423013"/>
            <a:ext cx="1219200" cy="1219200"/>
          </a:xfrm>
          <a:prstGeom prst="rect">
            <a:avLst/>
          </a:prstGeom>
        </p:spPr>
      </p:pic>
      <p:pic>
        <p:nvPicPr>
          <p:cNvPr id="158" name="图片 157"/>
          <p:cNvPicPr>
            <a:picLocks noChangeAspect="1"/>
          </p:cNvPicPr>
          <p:nvPr/>
        </p:nvPicPr>
        <p:blipFill rotWithShape="1">
          <a:blip r:embed="rId7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60" b="37952"/>
          <a:stretch/>
        </p:blipFill>
        <p:spPr>
          <a:xfrm>
            <a:off x="469719" y="4344907"/>
            <a:ext cx="242526" cy="72000"/>
          </a:xfrm>
          <a:prstGeom prst="rect">
            <a:avLst/>
          </a:prstGeom>
        </p:spPr>
      </p:pic>
      <p:pic>
        <p:nvPicPr>
          <p:cNvPr id="173" name="图片 172"/>
          <p:cNvPicPr>
            <a:picLocks noChangeAspect="1"/>
          </p:cNvPicPr>
          <p:nvPr/>
        </p:nvPicPr>
        <p:blipFill rotWithShape="1">
          <a:blip r:embed="rId7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21"/>
          <a:stretch/>
        </p:blipFill>
        <p:spPr>
          <a:xfrm rot="16200000">
            <a:off x="752387" y="4335962"/>
            <a:ext cx="138251" cy="72000"/>
          </a:xfrm>
          <a:prstGeom prst="rect">
            <a:avLst/>
          </a:prstGeom>
        </p:spPr>
      </p:pic>
      <p:pic>
        <p:nvPicPr>
          <p:cNvPr id="171" name="图片 170"/>
          <p:cNvPicPr>
            <a:picLocks noChangeAspect="1"/>
          </p:cNvPicPr>
          <p:nvPr/>
        </p:nvPicPr>
        <p:blipFill rotWithShape="1">
          <a:blip r:embed="rId7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21"/>
          <a:stretch/>
        </p:blipFill>
        <p:spPr>
          <a:xfrm rot="5400000">
            <a:off x="1272137" y="4335963"/>
            <a:ext cx="138251" cy="72000"/>
          </a:xfrm>
          <a:prstGeom prst="rect">
            <a:avLst/>
          </a:prstGeom>
        </p:spPr>
      </p:pic>
      <p:grpSp>
        <p:nvGrpSpPr>
          <p:cNvPr id="188" name="组合 187"/>
          <p:cNvGrpSpPr/>
          <p:nvPr/>
        </p:nvGrpSpPr>
        <p:grpSpPr>
          <a:xfrm>
            <a:off x="780982" y="3541206"/>
            <a:ext cx="596141" cy="207377"/>
            <a:chOff x="780982" y="3541206"/>
            <a:chExt cx="596141" cy="207377"/>
          </a:xfrm>
        </p:grpSpPr>
        <p:pic>
          <p:nvPicPr>
            <p:cNvPr id="178" name="图片 177"/>
            <p:cNvPicPr>
              <a:picLocks noChangeAspect="1"/>
            </p:cNvPicPr>
            <p:nvPr/>
          </p:nvPicPr>
          <p:blipFill rotWithShape="1">
            <a:blip r:embed="rId7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921"/>
            <a:stretch/>
          </p:blipFill>
          <p:spPr>
            <a:xfrm rot="16200000">
              <a:off x="731293" y="3590895"/>
              <a:ext cx="207377" cy="108000"/>
            </a:xfrm>
            <a:prstGeom prst="rect">
              <a:avLst/>
            </a:prstGeom>
          </p:spPr>
        </p:pic>
        <p:pic>
          <p:nvPicPr>
            <p:cNvPr id="180" name="图片 179"/>
            <p:cNvPicPr>
              <a:picLocks noChangeAspect="1"/>
            </p:cNvPicPr>
            <p:nvPr/>
          </p:nvPicPr>
          <p:blipFill rotWithShape="1">
            <a:blip r:embed="rId7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921"/>
            <a:stretch/>
          </p:blipFill>
          <p:spPr>
            <a:xfrm rot="5400000">
              <a:off x="1219434" y="3590895"/>
              <a:ext cx="207377" cy="108000"/>
            </a:xfrm>
            <a:prstGeom prst="rect">
              <a:avLst/>
            </a:prstGeom>
          </p:spPr>
        </p:pic>
      </p:grpSp>
      <p:pic>
        <p:nvPicPr>
          <p:cNvPr id="181" name="图片 180"/>
          <p:cNvPicPr>
            <a:picLocks noChangeAspect="1"/>
          </p:cNvPicPr>
          <p:nvPr/>
        </p:nvPicPr>
        <p:blipFill rotWithShape="1">
          <a:blip r:embed="rId7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60" b="37952"/>
          <a:stretch/>
        </p:blipFill>
        <p:spPr>
          <a:xfrm>
            <a:off x="137165" y="3300476"/>
            <a:ext cx="242526" cy="72000"/>
          </a:xfrm>
          <a:prstGeom prst="rect">
            <a:avLst/>
          </a:prstGeom>
        </p:spPr>
      </p:pic>
      <p:pic>
        <p:nvPicPr>
          <p:cNvPr id="182" name="图片 181"/>
          <p:cNvPicPr>
            <a:picLocks noChangeAspect="1"/>
          </p:cNvPicPr>
          <p:nvPr/>
        </p:nvPicPr>
        <p:blipFill rotWithShape="1">
          <a:blip r:embed="rId7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21"/>
          <a:stretch/>
        </p:blipFill>
        <p:spPr>
          <a:xfrm rot="16200000">
            <a:off x="722839" y="4912535"/>
            <a:ext cx="207377" cy="108000"/>
          </a:xfrm>
          <a:prstGeom prst="rect">
            <a:avLst/>
          </a:prstGeom>
        </p:spPr>
      </p:pic>
      <p:pic>
        <p:nvPicPr>
          <p:cNvPr id="183" name="图片 182"/>
          <p:cNvPicPr>
            <a:picLocks noChangeAspect="1"/>
          </p:cNvPicPr>
          <p:nvPr/>
        </p:nvPicPr>
        <p:blipFill rotWithShape="1">
          <a:blip r:embed="rId7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21"/>
          <a:stretch/>
        </p:blipFill>
        <p:spPr>
          <a:xfrm rot="5400000">
            <a:off x="1210980" y="4915560"/>
            <a:ext cx="207377" cy="108000"/>
          </a:xfrm>
          <a:prstGeom prst="rect">
            <a:avLst/>
          </a:prstGeom>
        </p:spPr>
      </p:pic>
      <p:pic>
        <p:nvPicPr>
          <p:cNvPr id="184" name="图片 183"/>
          <p:cNvPicPr>
            <a:picLocks noChangeAspect="1"/>
          </p:cNvPicPr>
          <p:nvPr/>
        </p:nvPicPr>
        <p:blipFill>
          <a:blip r:embed="rId7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462748" y="3026536"/>
            <a:ext cx="360000" cy="360000"/>
          </a:xfrm>
          <a:prstGeom prst="rect">
            <a:avLst/>
          </a:prstGeom>
        </p:spPr>
      </p:pic>
      <p:pic>
        <p:nvPicPr>
          <p:cNvPr id="185" name="图片 184"/>
          <p:cNvPicPr>
            <a:picLocks noChangeAspect="1"/>
          </p:cNvPicPr>
          <p:nvPr/>
        </p:nvPicPr>
        <p:blipFill rotWithShape="1">
          <a:blip r:embed="rId7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60" b="37952"/>
          <a:stretch/>
        </p:blipFill>
        <p:spPr>
          <a:xfrm rot="10800000">
            <a:off x="1432161" y="3497862"/>
            <a:ext cx="242526" cy="72000"/>
          </a:xfrm>
          <a:prstGeom prst="rect">
            <a:avLst/>
          </a:prstGeom>
        </p:spPr>
      </p:pic>
      <p:pic>
        <p:nvPicPr>
          <p:cNvPr id="186" name="图片 185"/>
          <p:cNvPicPr>
            <a:picLocks noChangeAspect="1"/>
          </p:cNvPicPr>
          <p:nvPr/>
        </p:nvPicPr>
        <p:blipFill rotWithShape="1">
          <a:blip r:embed="rId7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60" b="37952"/>
          <a:stretch/>
        </p:blipFill>
        <p:spPr>
          <a:xfrm>
            <a:off x="172101" y="3869548"/>
            <a:ext cx="242526" cy="72000"/>
          </a:xfrm>
          <a:prstGeom prst="rect">
            <a:avLst/>
          </a:prstGeom>
        </p:spPr>
      </p:pic>
      <p:pic>
        <p:nvPicPr>
          <p:cNvPr id="187" name="图片 186"/>
          <p:cNvPicPr>
            <a:picLocks noChangeAspect="1"/>
          </p:cNvPicPr>
          <p:nvPr/>
        </p:nvPicPr>
        <p:blipFill rotWithShape="1">
          <a:blip r:embed="rId77" cstate="print">
            <a:extLst>
              <a:ext uri="{BEBA8EAE-BF5A-486C-A8C5-ECC9F3942E4B}">
                <a14:imgProps xmlns:a14="http://schemas.microsoft.com/office/drawing/2010/main">
                  <a14:imgLayer r:embed="rId78">
                    <a14:imgEffect>
                      <a14:backgroundRemoval t="35156" b="58594" l="9375" r="4843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2360" b="37952"/>
          <a:stretch/>
        </p:blipFill>
        <p:spPr>
          <a:xfrm rot="10800000">
            <a:off x="1401889" y="3632450"/>
            <a:ext cx="242526" cy="72000"/>
          </a:xfrm>
          <a:prstGeom prst="rect">
            <a:avLst/>
          </a:prstGeom>
        </p:spPr>
      </p:pic>
      <p:pic>
        <p:nvPicPr>
          <p:cNvPr id="189" name="图片 188"/>
          <p:cNvPicPr>
            <a:picLocks noChangeAspect="1"/>
          </p:cNvPicPr>
          <p:nvPr/>
        </p:nvPicPr>
        <p:blipFill>
          <a:blip r:embed="rId7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825" y="5106686"/>
            <a:ext cx="180000" cy="180000"/>
          </a:xfrm>
          <a:prstGeom prst="rect">
            <a:avLst/>
          </a:prstGeom>
        </p:spPr>
      </p:pic>
      <p:pic>
        <p:nvPicPr>
          <p:cNvPr id="190" name="图片 189"/>
          <p:cNvPicPr>
            <a:picLocks noChangeAspect="1"/>
          </p:cNvPicPr>
          <p:nvPr/>
        </p:nvPicPr>
        <p:blipFill>
          <a:blip r:embed="rId7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882" y="6201411"/>
            <a:ext cx="180000" cy="180000"/>
          </a:xfrm>
          <a:prstGeom prst="rect">
            <a:avLst/>
          </a:prstGeom>
        </p:spPr>
      </p:pic>
      <p:pic>
        <p:nvPicPr>
          <p:cNvPr id="191" name="图片 190"/>
          <p:cNvPicPr>
            <a:picLocks noChangeAspect="1"/>
          </p:cNvPicPr>
          <p:nvPr/>
        </p:nvPicPr>
        <p:blipFill>
          <a:blip r:embed="rId7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362" y="5799507"/>
            <a:ext cx="180000" cy="180000"/>
          </a:xfrm>
          <a:prstGeom prst="rect">
            <a:avLst/>
          </a:prstGeom>
        </p:spPr>
      </p:pic>
      <p:pic>
        <p:nvPicPr>
          <p:cNvPr id="192" name="图片 191"/>
          <p:cNvPicPr>
            <a:picLocks noChangeAspect="1"/>
          </p:cNvPicPr>
          <p:nvPr/>
        </p:nvPicPr>
        <p:blipFill>
          <a:blip r:embed="rId7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882" y="5307357"/>
            <a:ext cx="180000" cy="180000"/>
          </a:xfrm>
          <a:prstGeom prst="rect">
            <a:avLst/>
          </a:prstGeom>
        </p:spPr>
      </p:pic>
      <p:pic>
        <p:nvPicPr>
          <p:cNvPr id="193" name="图片 192"/>
          <p:cNvPicPr>
            <a:picLocks noChangeAspect="1"/>
          </p:cNvPicPr>
          <p:nvPr/>
        </p:nvPicPr>
        <p:blipFill rotWithShape="1">
          <a:blip r:embed="rId77" cstate="print">
            <a:extLst>
              <a:ext uri="{BEBA8EAE-BF5A-486C-A8C5-ECC9F3942E4B}">
                <a14:imgProps xmlns:a14="http://schemas.microsoft.com/office/drawing/2010/main">
                  <a14:imgLayer r:embed="rId78">
                    <a14:imgEffect>
                      <a14:backgroundRemoval t="35156" b="58594" l="9375" r="4843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2360" b="37952"/>
          <a:stretch/>
        </p:blipFill>
        <p:spPr>
          <a:xfrm>
            <a:off x="160808" y="3608895"/>
            <a:ext cx="242526" cy="72000"/>
          </a:xfrm>
          <a:prstGeom prst="rect">
            <a:avLst/>
          </a:prstGeom>
        </p:spPr>
      </p:pic>
      <p:pic>
        <p:nvPicPr>
          <p:cNvPr id="194" name="图片 193"/>
          <p:cNvPicPr>
            <a:picLocks noChangeAspect="1"/>
          </p:cNvPicPr>
          <p:nvPr/>
        </p:nvPicPr>
        <p:blipFill rotWithShape="1">
          <a:blip r:embed="rId77" cstate="print">
            <a:extLst>
              <a:ext uri="{BEBA8EAE-BF5A-486C-A8C5-ECC9F3942E4B}">
                <a14:imgProps xmlns:a14="http://schemas.microsoft.com/office/drawing/2010/main">
                  <a14:imgLayer r:embed="rId78">
                    <a14:imgEffect>
                      <a14:backgroundRemoval t="35156" b="58594" l="9375" r="4843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2360" b="37952"/>
          <a:stretch/>
        </p:blipFill>
        <p:spPr>
          <a:xfrm>
            <a:off x="152063" y="3961735"/>
            <a:ext cx="242526" cy="72000"/>
          </a:xfrm>
          <a:prstGeom prst="rect">
            <a:avLst/>
          </a:prstGeom>
        </p:spPr>
      </p:pic>
      <p:grpSp>
        <p:nvGrpSpPr>
          <p:cNvPr id="174" name="组合 173"/>
          <p:cNvGrpSpPr/>
          <p:nvPr/>
        </p:nvGrpSpPr>
        <p:grpSpPr>
          <a:xfrm>
            <a:off x="5114835" y="4295338"/>
            <a:ext cx="216000" cy="216000"/>
            <a:chOff x="5114835" y="4295338"/>
            <a:chExt cx="216000" cy="216000"/>
          </a:xfrm>
        </p:grpSpPr>
        <p:pic>
          <p:nvPicPr>
            <p:cNvPr id="88" name="图片 87"/>
            <p:cNvPicPr>
              <a:picLocks noChangeAspect="1"/>
            </p:cNvPicPr>
            <p:nvPr/>
          </p:nvPicPr>
          <p:blipFill>
            <a:blip r:embed="rId29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4835" y="4295338"/>
              <a:ext cx="216000" cy="216000"/>
            </a:xfrm>
            <a:prstGeom prst="rect">
              <a:avLst/>
            </a:prstGeom>
          </p:spPr>
        </p:pic>
        <p:sp>
          <p:nvSpPr>
            <p:cNvPr id="172" name="禁止符 171"/>
            <p:cNvSpPr>
              <a:spLocks noChangeAspect="1"/>
            </p:cNvSpPr>
            <p:nvPr/>
          </p:nvSpPr>
          <p:spPr>
            <a:xfrm>
              <a:off x="5132835" y="4313338"/>
              <a:ext cx="180000" cy="180000"/>
            </a:xfrm>
            <a:prstGeom prst="noSmoking">
              <a:avLst>
                <a:gd name="adj" fmla="val 868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96" name="禁止符 195"/>
          <p:cNvSpPr>
            <a:spLocks noChangeAspect="1"/>
          </p:cNvSpPr>
          <p:nvPr/>
        </p:nvSpPr>
        <p:spPr>
          <a:xfrm>
            <a:off x="4909823" y="4351236"/>
            <a:ext cx="180000" cy="180000"/>
          </a:xfrm>
          <a:prstGeom prst="noSmoking">
            <a:avLst>
              <a:gd name="adj" fmla="val 868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77" name="图片 176"/>
          <p:cNvPicPr>
            <a:picLocks noChangeAspect="1"/>
          </p:cNvPicPr>
          <p:nvPr/>
        </p:nvPicPr>
        <p:blipFill>
          <a:blip r:embed="rId8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584" y="3635078"/>
            <a:ext cx="180000" cy="180000"/>
          </a:xfrm>
          <a:prstGeom prst="rect">
            <a:avLst/>
          </a:prstGeom>
        </p:spPr>
      </p:pic>
      <p:pic>
        <p:nvPicPr>
          <p:cNvPr id="202" name="图片 201"/>
          <p:cNvPicPr>
            <a:picLocks noChangeAspect="1"/>
          </p:cNvPicPr>
          <p:nvPr/>
        </p:nvPicPr>
        <p:blipFill>
          <a:blip r:embed="rId8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90705" y="3649695"/>
            <a:ext cx="180000" cy="180000"/>
          </a:xfrm>
          <a:prstGeom prst="rect">
            <a:avLst/>
          </a:prstGeom>
        </p:spPr>
      </p:pic>
      <p:pic>
        <p:nvPicPr>
          <p:cNvPr id="203" name="图片 202"/>
          <p:cNvPicPr>
            <a:picLocks noChangeAspect="1"/>
          </p:cNvPicPr>
          <p:nvPr/>
        </p:nvPicPr>
        <p:blipFill>
          <a:blip r:embed="rId8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62122" y="3504995"/>
            <a:ext cx="180000" cy="180000"/>
          </a:xfrm>
          <a:prstGeom prst="rect">
            <a:avLst/>
          </a:prstGeom>
        </p:spPr>
      </p:pic>
      <p:pic>
        <p:nvPicPr>
          <p:cNvPr id="204" name="图片 203"/>
          <p:cNvPicPr>
            <a:picLocks noChangeAspect="1"/>
          </p:cNvPicPr>
          <p:nvPr/>
        </p:nvPicPr>
        <p:blipFill>
          <a:blip r:embed="rId8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5400000">
            <a:off x="1962122" y="3749939"/>
            <a:ext cx="180000" cy="180000"/>
          </a:xfrm>
          <a:prstGeom prst="rect">
            <a:avLst/>
          </a:prstGeom>
        </p:spPr>
      </p:pic>
      <p:pic>
        <p:nvPicPr>
          <p:cNvPr id="179" name="图片 178"/>
          <p:cNvPicPr>
            <a:picLocks noChangeAspect="1"/>
          </p:cNvPicPr>
          <p:nvPr/>
        </p:nvPicPr>
        <p:blipFill>
          <a:blip r:embed="rId8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6488157" y="5110625"/>
            <a:ext cx="144000" cy="144000"/>
          </a:xfrm>
          <a:prstGeom prst="rect">
            <a:avLst/>
          </a:prstGeom>
        </p:spPr>
      </p:pic>
      <p:pic>
        <p:nvPicPr>
          <p:cNvPr id="209" name="图片 20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76245" y="2625770"/>
            <a:ext cx="108000" cy="108347"/>
          </a:xfrm>
          <a:prstGeom prst="rect">
            <a:avLst/>
          </a:prstGeom>
        </p:spPr>
      </p:pic>
      <p:grpSp>
        <p:nvGrpSpPr>
          <p:cNvPr id="197" name="组合 196"/>
          <p:cNvGrpSpPr/>
          <p:nvPr/>
        </p:nvGrpSpPr>
        <p:grpSpPr>
          <a:xfrm>
            <a:off x="1600099" y="2666876"/>
            <a:ext cx="361216" cy="360000"/>
            <a:chOff x="1600099" y="2666876"/>
            <a:chExt cx="361216" cy="360000"/>
          </a:xfrm>
        </p:grpSpPr>
        <p:grpSp>
          <p:nvGrpSpPr>
            <p:cNvPr id="208" name="组合 207"/>
            <p:cNvGrpSpPr/>
            <p:nvPr/>
          </p:nvGrpSpPr>
          <p:grpSpPr>
            <a:xfrm>
              <a:off x="1600099" y="2666876"/>
              <a:ext cx="361216" cy="360000"/>
              <a:chOff x="1728000" y="4140000"/>
              <a:chExt cx="361216" cy="360000"/>
            </a:xfrm>
          </p:grpSpPr>
          <p:pic>
            <p:nvPicPr>
              <p:cNvPr id="175" name="图片 174"/>
              <p:cNvPicPr>
                <a:picLocks noChangeAspect="1"/>
              </p:cNvPicPr>
              <p:nvPr/>
            </p:nvPicPr>
            <p:blipFill>
              <a:blip r:embed="rId8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09216" y="4320000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205" name="图片 204"/>
              <p:cNvPicPr>
                <a:picLocks noChangeAspect="1"/>
              </p:cNvPicPr>
              <p:nvPr/>
            </p:nvPicPr>
            <p:blipFill>
              <a:blip r:embed="rId8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-5400000">
                <a:off x="1909216" y="4140000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206" name="图片 205"/>
              <p:cNvPicPr>
                <a:picLocks noChangeAspect="1"/>
              </p:cNvPicPr>
              <p:nvPr/>
            </p:nvPicPr>
            <p:blipFill>
              <a:blip r:embed="rId8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1728000" y="4140000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207" name="图片 206"/>
              <p:cNvPicPr>
                <a:picLocks noChangeAspect="1"/>
              </p:cNvPicPr>
              <p:nvPr/>
            </p:nvPicPr>
            <p:blipFill>
              <a:blip r:embed="rId8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1728000" y="4320000"/>
                <a:ext cx="180000" cy="180000"/>
              </a:xfrm>
              <a:prstGeom prst="rect">
                <a:avLst/>
              </a:prstGeom>
            </p:spPr>
          </p:pic>
        </p:grpSp>
        <p:sp>
          <p:nvSpPr>
            <p:cNvPr id="176" name="流程图: 汇总连接 175"/>
            <p:cNvSpPr>
              <a:spLocks noChangeAspect="1"/>
            </p:cNvSpPr>
            <p:nvPr/>
          </p:nvSpPr>
          <p:spPr>
            <a:xfrm rot="2700000">
              <a:off x="1726707" y="2792876"/>
              <a:ext cx="108000" cy="108000"/>
            </a:xfrm>
            <a:prstGeom prst="flowChartSummingJunction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8355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5" y="0"/>
            <a:ext cx="4286250" cy="685800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4740350" y="3429000"/>
            <a:ext cx="737181" cy="737181"/>
            <a:chOff x="5139595" y="3501731"/>
            <a:chExt cx="737181" cy="737181"/>
          </a:xfrm>
        </p:grpSpPr>
        <p:grpSp>
          <p:nvGrpSpPr>
            <p:cNvPr id="10" name="PA-27-27585-Star of four points in rotation black shape-380442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DBE543AC-D4CC-49D4-881F-727BC3F72B80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5139595" y="3501731"/>
              <a:ext cx="737181" cy="737181"/>
              <a:chOff x="8982332" y="24256506"/>
              <a:chExt cx="1543050" cy="1543050"/>
            </a:xfrm>
            <a:solidFill>
              <a:srgbClr val="FF0000">
                <a:alpha val="80000"/>
              </a:srgbClr>
            </a:solidFill>
          </p:grpSpPr>
          <p:sp>
            <p:nvSpPr>
              <p:cNvPr id="12" name="PA-任意多边形: 形状 1319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0D8A133B-E42A-4411-A69C-A74E9D85F9DE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8982332" y="24256506"/>
                <a:ext cx="1543050" cy="1543050"/>
              </a:xfrm>
              <a:custGeom>
                <a:avLst/>
                <a:gdLst>
                  <a:gd name="connsiteX0" fmla="*/ 796347 w 1543050"/>
                  <a:gd name="connsiteY0" fmla="*/ 357607 h 1543050"/>
                  <a:gd name="connsiteX1" fmla="*/ 771982 w 1543050"/>
                  <a:gd name="connsiteY1" fmla="*/ 356273 h 1543050"/>
                  <a:gd name="connsiteX2" fmla="*/ 571100 w 1543050"/>
                  <a:gd name="connsiteY2" fmla="*/ 408203 h 1543050"/>
                  <a:gd name="connsiteX3" fmla="*/ 942918 w 1543050"/>
                  <a:gd name="connsiteY3" fmla="*/ 14288 h 1543050"/>
                  <a:gd name="connsiteX4" fmla="*/ 356540 w 1543050"/>
                  <a:gd name="connsiteY4" fmla="*/ 747408 h 1543050"/>
                  <a:gd name="connsiteX5" fmla="*/ 357721 w 1543050"/>
                  <a:gd name="connsiteY5" fmla="*/ 747408 h 1543050"/>
                  <a:gd name="connsiteX6" fmla="*/ 356540 w 1543050"/>
                  <a:gd name="connsiteY6" fmla="*/ 771868 h 1543050"/>
                  <a:gd name="connsiteX7" fmla="*/ 408318 w 1543050"/>
                  <a:gd name="connsiteY7" fmla="*/ 972693 h 1543050"/>
                  <a:gd name="connsiteX8" fmla="*/ 14288 w 1543050"/>
                  <a:gd name="connsiteY8" fmla="*/ 600780 h 1543050"/>
                  <a:gd name="connsiteX9" fmla="*/ 747503 w 1543050"/>
                  <a:gd name="connsiteY9" fmla="*/ 1187367 h 1543050"/>
                  <a:gd name="connsiteX10" fmla="*/ 747503 w 1543050"/>
                  <a:gd name="connsiteY10" fmla="*/ 1185996 h 1543050"/>
                  <a:gd name="connsiteX11" fmla="*/ 771963 w 1543050"/>
                  <a:gd name="connsiteY11" fmla="*/ 1187367 h 1543050"/>
                  <a:gd name="connsiteX12" fmla="*/ 972693 w 1543050"/>
                  <a:gd name="connsiteY12" fmla="*/ 1135475 h 1543050"/>
                  <a:gd name="connsiteX13" fmla="*/ 600856 w 1543050"/>
                  <a:gd name="connsiteY13" fmla="*/ 1529467 h 1543050"/>
                  <a:gd name="connsiteX14" fmla="*/ 1187329 w 1543050"/>
                  <a:gd name="connsiteY14" fmla="*/ 796347 h 1543050"/>
                  <a:gd name="connsiteX15" fmla="*/ 1186148 w 1543050"/>
                  <a:gd name="connsiteY15" fmla="*/ 796347 h 1543050"/>
                  <a:gd name="connsiteX16" fmla="*/ 1187329 w 1543050"/>
                  <a:gd name="connsiteY16" fmla="*/ 771887 h 1543050"/>
                  <a:gd name="connsiteX17" fmla="*/ 1135437 w 1543050"/>
                  <a:gd name="connsiteY17" fmla="*/ 571100 h 1543050"/>
                  <a:gd name="connsiteX18" fmla="*/ 1529429 w 1543050"/>
                  <a:gd name="connsiteY18" fmla="*/ 942937 h 1543050"/>
                  <a:gd name="connsiteX19" fmla="*/ 796347 w 1543050"/>
                  <a:gd name="connsiteY19" fmla="*/ 356425 h 1543050"/>
                  <a:gd name="connsiteX20" fmla="*/ 796347 w 1543050"/>
                  <a:gd name="connsiteY20" fmla="*/ 357607 h 1543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43050" h="1543050">
                    <a:moveTo>
                      <a:pt x="796347" y="357607"/>
                    </a:moveTo>
                    <a:cubicBezTo>
                      <a:pt x="788251" y="357207"/>
                      <a:pt x="780155" y="356273"/>
                      <a:pt x="771982" y="356273"/>
                    </a:cubicBezTo>
                    <a:cubicBezTo>
                      <a:pt x="698945" y="356273"/>
                      <a:pt x="630669" y="375209"/>
                      <a:pt x="571100" y="408203"/>
                    </a:cubicBezTo>
                    <a:cubicBezTo>
                      <a:pt x="677418" y="45911"/>
                      <a:pt x="942918" y="14288"/>
                      <a:pt x="942918" y="14288"/>
                    </a:cubicBezTo>
                    <a:cubicBezTo>
                      <a:pt x="942918" y="14288"/>
                      <a:pt x="356540" y="63151"/>
                      <a:pt x="356540" y="747408"/>
                    </a:cubicBezTo>
                    <a:cubicBezTo>
                      <a:pt x="356940" y="747408"/>
                      <a:pt x="357226" y="747408"/>
                      <a:pt x="357721" y="747408"/>
                    </a:cubicBezTo>
                    <a:cubicBezTo>
                      <a:pt x="357226" y="755485"/>
                      <a:pt x="356540" y="763581"/>
                      <a:pt x="356540" y="771868"/>
                    </a:cubicBezTo>
                    <a:cubicBezTo>
                      <a:pt x="356540" y="844658"/>
                      <a:pt x="375418" y="913124"/>
                      <a:pt x="408318" y="972693"/>
                    </a:cubicBezTo>
                    <a:cubicBezTo>
                      <a:pt x="45911" y="866165"/>
                      <a:pt x="14288" y="600780"/>
                      <a:pt x="14288" y="600780"/>
                    </a:cubicBezTo>
                    <a:cubicBezTo>
                      <a:pt x="14288" y="600780"/>
                      <a:pt x="63075" y="1187367"/>
                      <a:pt x="747503" y="1187367"/>
                    </a:cubicBezTo>
                    <a:cubicBezTo>
                      <a:pt x="747503" y="1186777"/>
                      <a:pt x="747503" y="1186586"/>
                      <a:pt x="747503" y="1185996"/>
                    </a:cubicBezTo>
                    <a:cubicBezTo>
                      <a:pt x="755599" y="1186396"/>
                      <a:pt x="763695" y="1187367"/>
                      <a:pt x="771963" y="1187367"/>
                    </a:cubicBezTo>
                    <a:cubicBezTo>
                      <a:pt x="844848" y="1187367"/>
                      <a:pt x="913124" y="1168432"/>
                      <a:pt x="972693" y="1135475"/>
                    </a:cubicBezTo>
                    <a:cubicBezTo>
                      <a:pt x="866356" y="1497882"/>
                      <a:pt x="600856" y="1529467"/>
                      <a:pt x="600856" y="1529467"/>
                    </a:cubicBezTo>
                    <a:cubicBezTo>
                      <a:pt x="600856" y="1529467"/>
                      <a:pt x="1187329" y="1480547"/>
                      <a:pt x="1187329" y="796347"/>
                    </a:cubicBezTo>
                    <a:cubicBezTo>
                      <a:pt x="1186929" y="796347"/>
                      <a:pt x="1186548" y="796347"/>
                      <a:pt x="1186148" y="796347"/>
                    </a:cubicBezTo>
                    <a:cubicBezTo>
                      <a:pt x="1186548" y="788156"/>
                      <a:pt x="1187329" y="780174"/>
                      <a:pt x="1187329" y="771887"/>
                    </a:cubicBezTo>
                    <a:cubicBezTo>
                      <a:pt x="1187329" y="698925"/>
                      <a:pt x="1168508" y="630593"/>
                      <a:pt x="1135437" y="571100"/>
                    </a:cubicBezTo>
                    <a:cubicBezTo>
                      <a:pt x="1497844" y="677532"/>
                      <a:pt x="1529429" y="942937"/>
                      <a:pt x="1529429" y="942937"/>
                    </a:cubicBezTo>
                    <a:cubicBezTo>
                      <a:pt x="1529429" y="942937"/>
                      <a:pt x="1480737" y="356425"/>
                      <a:pt x="796347" y="356425"/>
                    </a:cubicBezTo>
                    <a:cubicBezTo>
                      <a:pt x="796347" y="356921"/>
                      <a:pt x="796347" y="357226"/>
                      <a:pt x="796347" y="35760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5360077" y="3722214"/>
              <a:ext cx="288000" cy="288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018449" y="2961472"/>
            <a:ext cx="216000" cy="216000"/>
            <a:chOff x="3018449" y="2961472"/>
            <a:chExt cx="216000" cy="2160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8449" y="2961472"/>
              <a:ext cx="216000" cy="21600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6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brightnessContrast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00" t="21336" r="17968" b="21337"/>
            <a:stretch/>
          </p:blipFill>
          <p:spPr>
            <a:xfrm>
              <a:off x="3054061" y="2997194"/>
              <a:ext cx="155864" cy="14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9692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83" t="19236" r="42858" b="16488"/>
          <a:stretch/>
        </p:blipFill>
        <p:spPr>
          <a:xfrm>
            <a:off x="4371976" y="3128963"/>
            <a:ext cx="57075" cy="252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2" t="3362" r="22688"/>
          <a:stretch/>
        </p:blipFill>
        <p:spPr>
          <a:xfrm>
            <a:off x="6234642" y="3915432"/>
            <a:ext cx="163531" cy="27926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05" t="32581" r="12408" b="29527"/>
          <a:stretch/>
        </p:blipFill>
        <p:spPr>
          <a:xfrm>
            <a:off x="5480050" y="5390747"/>
            <a:ext cx="193770" cy="12105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2" t="3362" r="22688"/>
          <a:stretch/>
        </p:blipFill>
        <p:spPr>
          <a:xfrm rot="5400000">
            <a:off x="4050625" y="3826738"/>
            <a:ext cx="168649" cy="288000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3902049" y="4472029"/>
            <a:ext cx="324000" cy="168696"/>
            <a:chOff x="6095974" y="4472029"/>
            <a:chExt cx="324000" cy="168696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22" t="3362" r="22688"/>
            <a:stretch/>
          </p:blipFill>
          <p:spPr>
            <a:xfrm rot="5400000">
              <a:off x="6184226" y="4412401"/>
              <a:ext cx="168649" cy="288000"/>
            </a:xfrm>
            <a:prstGeom prst="rect">
              <a:avLst/>
            </a:prstGeom>
          </p:spPr>
        </p:pic>
        <p:sp>
          <p:nvSpPr>
            <p:cNvPr id="19" name="矩形 18"/>
            <p:cNvSpPr/>
            <p:nvPr/>
          </p:nvSpPr>
          <p:spPr>
            <a:xfrm>
              <a:off x="6095974" y="4472029"/>
              <a:ext cx="324000" cy="1686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902049" y="4960979"/>
            <a:ext cx="324000" cy="168696"/>
            <a:chOff x="6095974" y="4960979"/>
            <a:chExt cx="324000" cy="168696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108674" y="5006701"/>
              <a:ext cx="90000" cy="90000"/>
            </a:xfrm>
            <a:prstGeom prst="rect">
              <a:avLst/>
            </a:prstGeom>
          </p:spPr>
        </p:pic>
        <p:sp>
          <p:nvSpPr>
            <p:cNvPr id="22" name="矩形 21"/>
            <p:cNvSpPr/>
            <p:nvPr/>
          </p:nvSpPr>
          <p:spPr>
            <a:xfrm>
              <a:off x="6095974" y="4960979"/>
              <a:ext cx="324000" cy="1686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045200" y="4472029"/>
            <a:ext cx="374774" cy="168696"/>
            <a:chOff x="6045200" y="4472029"/>
            <a:chExt cx="374774" cy="16869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22" t="3362" r="22688"/>
            <a:stretch/>
          </p:blipFill>
          <p:spPr>
            <a:xfrm rot="5400000">
              <a:off x="6184226" y="4412377"/>
              <a:ext cx="168649" cy="28800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6045200" y="4472029"/>
              <a:ext cx="374774" cy="1686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045200" y="4960979"/>
            <a:ext cx="374774" cy="168696"/>
            <a:chOff x="6045200" y="4960979"/>
            <a:chExt cx="374774" cy="168696"/>
          </a:xfrm>
        </p:grpSpPr>
        <p:sp>
          <p:nvSpPr>
            <p:cNvPr id="30" name="矩形 29"/>
            <p:cNvSpPr/>
            <p:nvPr/>
          </p:nvSpPr>
          <p:spPr>
            <a:xfrm>
              <a:off x="6095974" y="4960979"/>
              <a:ext cx="324000" cy="1686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087437" y="4951125"/>
              <a:ext cx="122975" cy="207449"/>
            </a:xfrm>
            <a:prstGeom prst="rect">
              <a:avLst/>
            </a:prstGeom>
          </p:spPr>
        </p:pic>
        <p:sp>
          <p:nvSpPr>
            <p:cNvPr id="33" name="矩形 32"/>
            <p:cNvSpPr/>
            <p:nvPr/>
          </p:nvSpPr>
          <p:spPr>
            <a:xfrm>
              <a:off x="6045200" y="4960979"/>
              <a:ext cx="374774" cy="1686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" y="292006"/>
            <a:ext cx="1219200" cy="12192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0" r="13673"/>
          <a:stretch/>
        </p:blipFill>
        <p:spPr>
          <a:xfrm>
            <a:off x="1210491" y="3484155"/>
            <a:ext cx="505097" cy="710538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1409299" y="5401004"/>
            <a:ext cx="216241" cy="1107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42" t="82325" r="40364"/>
          <a:stretch/>
        </p:blipFill>
        <p:spPr>
          <a:xfrm>
            <a:off x="3146425" y="3422650"/>
            <a:ext cx="257175" cy="215487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1244600" y="4194693"/>
            <a:ext cx="436502" cy="108000"/>
            <a:chOff x="1244600" y="4194693"/>
            <a:chExt cx="436502" cy="193157"/>
          </a:xfrm>
        </p:grpSpPr>
        <p:pic>
          <p:nvPicPr>
            <p:cNvPr id="41" name="图片 40"/>
            <p:cNvPicPr>
              <a:picLocks noChangeAspect="1"/>
            </p:cNvPicPr>
            <p:nvPr/>
          </p:nvPicPr>
          <p:blipFill rotWithShape="1"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542" t="82325" r="40364"/>
            <a:stretch/>
          </p:blipFill>
          <p:spPr>
            <a:xfrm>
              <a:off x="1244600" y="4194693"/>
              <a:ext cx="111125" cy="193157"/>
            </a:xfrm>
            <a:prstGeom prst="rect">
              <a:avLst/>
            </a:prstGeom>
          </p:spPr>
        </p:pic>
        <p:pic>
          <p:nvPicPr>
            <p:cNvPr id="42" name="图片 41"/>
            <p:cNvPicPr>
              <a:picLocks noChangeAspect="1"/>
            </p:cNvPicPr>
            <p:nvPr/>
          </p:nvPicPr>
          <p:blipFill rotWithShape="1"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542" t="82325" r="40364"/>
            <a:stretch/>
          </p:blipFill>
          <p:spPr>
            <a:xfrm>
              <a:off x="1569977" y="4194693"/>
              <a:ext cx="111125" cy="193157"/>
            </a:xfrm>
            <a:prstGeom prst="rect">
              <a:avLst/>
            </a:prstGeom>
          </p:spPr>
        </p:pic>
        <p:pic>
          <p:nvPicPr>
            <p:cNvPr id="43" name="图片 42"/>
            <p:cNvPicPr>
              <a:picLocks noChangeAspect="1"/>
            </p:cNvPicPr>
            <p:nvPr/>
          </p:nvPicPr>
          <p:blipFill rotWithShape="1"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542" t="82325" r="40364"/>
            <a:stretch/>
          </p:blipFill>
          <p:spPr>
            <a:xfrm>
              <a:off x="1429043" y="4194693"/>
              <a:ext cx="67615" cy="193157"/>
            </a:xfrm>
            <a:prstGeom prst="rect">
              <a:avLst/>
            </a:prstGeom>
          </p:spPr>
        </p:pic>
      </p:grpSp>
      <p:grpSp>
        <p:nvGrpSpPr>
          <p:cNvPr id="44" name="组合 43"/>
          <p:cNvGrpSpPr/>
          <p:nvPr/>
        </p:nvGrpSpPr>
        <p:grpSpPr>
          <a:xfrm>
            <a:off x="1244599" y="4515101"/>
            <a:ext cx="436502" cy="162000"/>
            <a:chOff x="1244600" y="4194693"/>
            <a:chExt cx="436502" cy="19315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 rotWithShape="1"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542" t="82325" r="40364"/>
            <a:stretch/>
          </p:blipFill>
          <p:spPr>
            <a:xfrm>
              <a:off x="1244600" y="4194693"/>
              <a:ext cx="111125" cy="193157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 rotWithShape="1"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542" t="82325" r="40364"/>
            <a:stretch/>
          </p:blipFill>
          <p:spPr>
            <a:xfrm>
              <a:off x="1569977" y="4194693"/>
              <a:ext cx="111125" cy="193157"/>
            </a:xfrm>
            <a:prstGeom prst="rect">
              <a:avLst/>
            </a:prstGeom>
          </p:spPr>
        </p:pic>
        <p:pic>
          <p:nvPicPr>
            <p:cNvPr id="47" name="图片 46"/>
            <p:cNvPicPr>
              <a:picLocks noChangeAspect="1"/>
            </p:cNvPicPr>
            <p:nvPr/>
          </p:nvPicPr>
          <p:blipFill rotWithShape="1"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542" t="82325" r="40364"/>
            <a:stretch/>
          </p:blipFill>
          <p:spPr>
            <a:xfrm>
              <a:off x="1429043" y="4194693"/>
              <a:ext cx="67615" cy="193157"/>
            </a:xfrm>
            <a:prstGeom prst="rect">
              <a:avLst/>
            </a:prstGeom>
          </p:spPr>
        </p:pic>
      </p:grpSp>
      <p:grpSp>
        <p:nvGrpSpPr>
          <p:cNvPr id="48" name="组合 47"/>
          <p:cNvGrpSpPr/>
          <p:nvPr/>
        </p:nvGrpSpPr>
        <p:grpSpPr>
          <a:xfrm>
            <a:off x="1244598" y="4856710"/>
            <a:ext cx="436502" cy="216000"/>
            <a:chOff x="1244600" y="4194693"/>
            <a:chExt cx="436502" cy="193157"/>
          </a:xfrm>
        </p:grpSpPr>
        <p:pic>
          <p:nvPicPr>
            <p:cNvPr id="49" name="图片 48"/>
            <p:cNvPicPr>
              <a:picLocks noChangeAspect="1"/>
            </p:cNvPicPr>
            <p:nvPr/>
          </p:nvPicPr>
          <p:blipFill rotWithShape="1"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542" t="82325" r="40364"/>
            <a:stretch/>
          </p:blipFill>
          <p:spPr>
            <a:xfrm>
              <a:off x="1244600" y="4194693"/>
              <a:ext cx="111125" cy="193157"/>
            </a:xfrm>
            <a:prstGeom prst="rect">
              <a:avLst/>
            </a:prstGeom>
          </p:spPr>
        </p:pic>
        <p:pic>
          <p:nvPicPr>
            <p:cNvPr id="50" name="图片 49"/>
            <p:cNvPicPr>
              <a:picLocks noChangeAspect="1"/>
            </p:cNvPicPr>
            <p:nvPr/>
          </p:nvPicPr>
          <p:blipFill rotWithShape="1"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542" t="82325" r="40364"/>
            <a:stretch/>
          </p:blipFill>
          <p:spPr>
            <a:xfrm>
              <a:off x="1569977" y="4194693"/>
              <a:ext cx="111125" cy="193157"/>
            </a:xfrm>
            <a:prstGeom prst="rect">
              <a:avLst/>
            </a:prstGeom>
          </p:spPr>
        </p:pic>
        <p:pic>
          <p:nvPicPr>
            <p:cNvPr id="51" name="图片 50"/>
            <p:cNvPicPr>
              <a:picLocks noChangeAspect="1"/>
            </p:cNvPicPr>
            <p:nvPr/>
          </p:nvPicPr>
          <p:blipFill rotWithShape="1"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542" t="82325" r="40364"/>
            <a:stretch/>
          </p:blipFill>
          <p:spPr>
            <a:xfrm>
              <a:off x="1429043" y="4194693"/>
              <a:ext cx="67615" cy="193157"/>
            </a:xfrm>
            <a:prstGeom prst="rect">
              <a:avLst/>
            </a:prstGeom>
          </p:spPr>
        </p:pic>
      </p:grpSp>
      <p:pic>
        <p:nvPicPr>
          <p:cNvPr id="65" name="图片 6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0" r="13673"/>
          <a:stretch/>
        </p:blipFill>
        <p:spPr>
          <a:xfrm>
            <a:off x="2002922" y="3396818"/>
            <a:ext cx="432000" cy="607710"/>
          </a:xfrm>
          <a:prstGeom prst="rect">
            <a:avLst/>
          </a:prstGeom>
        </p:spPr>
      </p:pic>
      <p:grpSp>
        <p:nvGrpSpPr>
          <p:cNvPr id="68" name="组合 67"/>
          <p:cNvGrpSpPr/>
          <p:nvPr/>
        </p:nvGrpSpPr>
        <p:grpSpPr>
          <a:xfrm>
            <a:off x="2024481" y="4158693"/>
            <a:ext cx="388882" cy="144025"/>
            <a:chOff x="2024481" y="4158693"/>
            <a:chExt cx="388882" cy="144025"/>
          </a:xfrm>
        </p:grpSpPr>
        <p:grpSp>
          <p:nvGrpSpPr>
            <p:cNvPr id="14" name="组合 13"/>
            <p:cNvGrpSpPr/>
            <p:nvPr/>
          </p:nvGrpSpPr>
          <p:grpSpPr>
            <a:xfrm>
              <a:off x="2024481" y="4194710"/>
              <a:ext cx="388882" cy="108008"/>
              <a:chOff x="2024481" y="4194710"/>
              <a:chExt cx="388882" cy="108008"/>
            </a:xfrm>
          </p:grpSpPr>
          <p:pic>
            <p:nvPicPr>
              <p:cNvPr id="54" name="图片 53"/>
              <p:cNvPicPr>
                <a:picLocks noChangeAspect="1"/>
              </p:cNvPicPr>
              <p:nvPr/>
            </p:nvPicPr>
            <p:blipFill rotWithShape="1">
              <a:blip r:embed="rId8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542" t="82325" r="40364"/>
              <a:stretch/>
            </p:blipFill>
            <p:spPr>
              <a:xfrm>
                <a:off x="2024481" y="4194717"/>
                <a:ext cx="111125" cy="108001"/>
              </a:xfrm>
              <a:prstGeom prst="rect">
                <a:avLst/>
              </a:prstGeom>
            </p:spPr>
          </p:pic>
          <p:pic>
            <p:nvPicPr>
              <p:cNvPr id="55" name="图片 54"/>
              <p:cNvPicPr>
                <a:picLocks noChangeAspect="1"/>
              </p:cNvPicPr>
              <p:nvPr/>
            </p:nvPicPr>
            <p:blipFill rotWithShape="1">
              <a:blip r:embed="rId8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542" t="82325" r="40364"/>
              <a:stretch/>
            </p:blipFill>
            <p:spPr>
              <a:xfrm>
                <a:off x="2302238" y="4194717"/>
                <a:ext cx="111125" cy="108001"/>
              </a:xfrm>
              <a:prstGeom prst="rect">
                <a:avLst/>
              </a:prstGeom>
            </p:spPr>
          </p:pic>
          <p:pic>
            <p:nvPicPr>
              <p:cNvPr id="56" name="图片 55"/>
              <p:cNvPicPr>
                <a:picLocks/>
              </p:cNvPicPr>
              <p:nvPr/>
            </p:nvPicPr>
            <p:blipFill rotWithShape="1">
              <a:blip r:embed="rId8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542" t="82325" r="40364"/>
              <a:stretch/>
            </p:blipFill>
            <p:spPr>
              <a:xfrm>
                <a:off x="2185114" y="4194710"/>
                <a:ext cx="67615" cy="108000"/>
              </a:xfrm>
              <a:prstGeom prst="rect">
                <a:avLst/>
              </a:prstGeom>
            </p:spPr>
          </p:pic>
        </p:grpSp>
        <p:sp>
          <p:nvSpPr>
            <p:cNvPr id="67" name="矩形 66"/>
            <p:cNvSpPr/>
            <p:nvPr/>
          </p:nvSpPr>
          <p:spPr>
            <a:xfrm>
              <a:off x="2024563" y="4158693"/>
              <a:ext cx="388800" cy="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2024481" y="4477298"/>
            <a:ext cx="388882" cy="199803"/>
            <a:chOff x="2024481" y="4477298"/>
            <a:chExt cx="388882" cy="199803"/>
          </a:xfrm>
        </p:grpSpPr>
        <p:grpSp>
          <p:nvGrpSpPr>
            <p:cNvPr id="15" name="组合 14"/>
            <p:cNvGrpSpPr/>
            <p:nvPr/>
          </p:nvGrpSpPr>
          <p:grpSpPr>
            <a:xfrm>
              <a:off x="2024481" y="4515101"/>
              <a:ext cx="388882" cy="162000"/>
              <a:chOff x="2024481" y="4515101"/>
              <a:chExt cx="388882" cy="162000"/>
            </a:xfrm>
          </p:grpSpPr>
          <p:pic>
            <p:nvPicPr>
              <p:cNvPr id="58" name="图片 57"/>
              <p:cNvPicPr>
                <a:picLocks noChangeAspect="1"/>
              </p:cNvPicPr>
              <p:nvPr/>
            </p:nvPicPr>
            <p:blipFill rotWithShape="1">
              <a:blip r:embed="rId8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542" t="82325" r="40364"/>
              <a:stretch/>
            </p:blipFill>
            <p:spPr>
              <a:xfrm>
                <a:off x="2024481" y="4515101"/>
                <a:ext cx="111125" cy="162000"/>
              </a:xfrm>
              <a:prstGeom prst="rect">
                <a:avLst/>
              </a:prstGeom>
            </p:spPr>
          </p:pic>
          <p:pic>
            <p:nvPicPr>
              <p:cNvPr id="59" name="图片 58"/>
              <p:cNvPicPr>
                <a:picLocks noChangeAspect="1"/>
              </p:cNvPicPr>
              <p:nvPr/>
            </p:nvPicPr>
            <p:blipFill rotWithShape="1">
              <a:blip r:embed="rId8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542" t="82325" r="40364"/>
              <a:stretch/>
            </p:blipFill>
            <p:spPr>
              <a:xfrm>
                <a:off x="2302238" y="4515101"/>
                <a:ext cx="111125" cy="162000"/>
              </a:xfrm>
              <a:prstGeom prst="rect">
                <a:avLst/>
              </a:prstGeom>
            </p:spPr>
          </p:pic>
          <p:pic>
            <p:nvPicPr>
              <p:cNvPr id="66" name="图片 65"/>
              <p:cNvPicPr>
                <a:picLocks/>
              </p:cNvPicPr>
              <p:nvPr/>
            </p:nvPicPr>
            <p:blipFill rotWithShape="1">
              <a:blip r:embed="rId8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542" t="82325" r="40364"/>
              <a:stretch/>
            </p:blipFill>
            <p:spPr>
              <a:xfrm>
                <a:off x="2183924" y="4515101"/>
                <a:ext cx="67615" cy="162000"/>
              </a:xfrm>
              <a:prstGeom prst="rect">
                <a:avLst/>
              </a:prstGeom>
            </p:spPr>
          </p:pic>
        </p:grpSp>
        <p:sp>
          <p:nvSpPr>
            <p:cNvPr id="70" name="矩形 69"/>
            <p:cNvSpPr/>
            <p:nvPr/>
          </p:nvSpPr>
          <p:spPr>
            <a:xfrm>
              <a:off x="2024563" y="4477298"/>
              <a:ext cx="388800" cy="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2023331" y="4820710"/>
            <a:ext cx="390032" cy="252000"/>
            <a:chOff x="2023331" y="4820710"/>
            <a:chExt cx="390032" cy="252000"/>
          </a:xfrm>
        </p:grpSpPr>
        <p:grpSp>
          <p:nvGrpSpPr>
            <p:cNvPr id="16" name="组合 15"/>
            <p:cNvGrpSpPr/>
            <p:nvPr/>
          </p:nvGrpSpPr>
          <p:grpSpPr>
            <a:xfrm>
              <a:off x="2024481" y="4856710"/>
              <a:ext cx="388882" cy="216000"/>
              <a:chOff x="2024481" y="4856710"/>
              <a:chExt cx="388882" cy="216000"/>
            </a:xfrm>
          </p:grpSpPr>
          <p:pic>
            <p:nvPicPr>
              <p:cNvPr id="62" name="图片 61"/>
              <p:cNvPicPr>
                <a:picLocks noChangeAspect="1"/>
              </p:cNvPicPr>
              <p:nvPr/>
            </p:nvPicPr>
            <p:blipFill rotWithShape="1">
              <a:blip r:embed="rId8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542" t="82325" r="40364"/>
              <a:stretch/>
            </p:blipFill>
            <p:spPr>
              <a:xfrm>
                <a:off x="2024481" y="4856710"/>
                <a:ext cx="111125" cy="216000"/>
              </a:xfrm>
              <a:prstGeom prst="rect">
                <a:avLst/>
              </a:prstGeom>
            </p:spPr>
          </p:pic>
          <p:pic>
            <p:nvPicPr>
              <p:cNvPr id="63" name="图片 62"/>
              <p:cNvPicPr>
                <a:picLocks noChangeAspect="1"/>
              </p:cNvPicPr>
              <p:nvPr/>
            </p:nvPicPr>
            <p:blipFill rotWithShape="1">
              <a:blip r:embed="rId8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542" t="82325" r="40364"/>
              <a:stretch/>
            </p:blipFill>
            <p:spPr>
              <a:xfrm>
                <a:off x="2302238" y="4856710"/>
                <a:ext cx="111125" cy="216000"/>
              </a:xfrm>
              <a:prstGeom prst="rect">
                <a:avLst/>
              </a:prstGeom>
            </p:spPr>
          </p:pic>
          <p:pic>
            <p:nvPicPr>
              <p:cNvPr id="64" name="图片 63"/>
              <p:cNvPicPr>
                <a:picLocks noChangeAspect="1"/>
              </p:cNvPicPr>
              <p:nvPr/>
            </p:nvPicPr>
            <p:blipFill rotWithShape="1">
              <a:blip r:embed="rId8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542" t="82325" r="40364"/>
              <a:stretch/>
            </p:blipFill>
            <p:spPr>
              <a:xfrm>
                <a:off x="2185114" y="4856710"/>
                <a:ext cx="67615" cy="216000"/>
              </a:xfrm>
              <a:prstGeom prst="rect">
                <a:avLst/>
              </a:prstGeom>
            </p:spPr>
          </p:pic>
        </p:grpSp>
        <p:sp>
          <p:nvSpPr>
            <p:cNvPr id="71" name="矩形 70"/>
            <p:cNvSpPr/>
            <p:nvPr/>
          </p:nvSpPr>
          <p:spPr>
            <a:xfrm>
              <a:off x="2023331" y="4820710"/>
              <a:ext cx="388800" cy="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7" name="图片 5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123" y="3167251"/>
            <a:ext cx="72000" cy="202157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3403600" y="1421654"/>
            <a:ext cx="432000" cy="607710"/>
            <a:chOff x="3403600" y="1421654"/>
            <a:chExt cx="432000" cy="607710"/>
          </a:xfrm>
        </p:grpSpPr>
        <p:pic>
          <p:nvPicPr>
            <p:cNvPr id="61" name="图片 60"/>
            <p:cNvPicPr>
              <a:picLocks noChangeAspect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40" r="13673"/>
            <a:stretch/>
          </p:blipFill>
          <p:spPr>
            <a:xfrm>
              <a:off x="3403600" y="1421654"/>
              <a:ext cx="432000" cy="607710"/>
            </a:xfrm>
            <a:prstGeom prst="rect">
              <a:avLst/>
            </a:prstGeom>
          </p:spPr>
        </p:pic>
        <p:pic>
          <p:nvPicPr>
            <p:cNvPr id="60" name="图片 59"/>
            <p:cNvPicPr>
              <a:picLocks noChangeAspect="1"/>
            </p:cNvPicPr>
            <p:nvPr/>
          </p:nvPicPr>
          <p:blipFill rotWithShape="1">
            <a:blip r:embed="rId12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20313" b="95313" l="25781" r="71875"/>
                      </a14:imgEffect>
                      <a14:imgEffect>
                        <a14:brightnessContrast bright="4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40" r="13673"/>
            <a:stretch/>
          </p:blipFill>
          <p:spPr>
            <a:xfrm>
              <a:off x="3403600" y="1421654"/>
              <a:ext cx="432000" cy="607710"/>
            </a:xfrm>
            <a:prstGeom prst="rect">
              <a:avLst/>
            </a:prstGeom>
          </p:spPr>
        </p:pic>
      </p:grpSp>
      <p:pic>
        <p:nvPicPr>
          <p:cNvPr id="74" name="图片 73"/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20313" b="95313" l="25781" r="71875"/>
                    </a14:imgEffect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840" t="22066" r="38785" b="22032"/>
          <a:stretch/>
        </p:blipFill>
        <p:spPr>
          <a:xfrm>
            <a:off x="4527550" y="1555750"/>
            <a:ext cx="123825" cy="339725"/>
          </a:xfrm>
          <a:prstGeom prst="rect">
            <a:avLst/>
          </a:prstGeom>
        </p:spPr>
      </p:pic>
      <p:grpSp>
        <p:nvGrpSpPr>
          <p:cNvPr id="69" name="组合 68"/>
          <p:cNvGrpSpPr/>
          <p:nvPr/>
        </p:nvGrpSpPr>
        <p:grpSpPr>
          <a:xfrm>
            <a:off x="6561751" y="1511206"/>
            <a:ext cx="432000" cy="607710"/>
            <a:chOff x="3403600" y="1421654"/>
            <a:chExt cx="432000" cy="607710"/>
          </a:xfrm>
        </p:grpSpPr>
        <p:pic>
          <p:nvPicPr>
            <p:cNvPr id="75" name="图片 74"/>
            <p:cNvPicPr>
              <a:picLocks noChangeAspect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40" r="13673"/>
            <a:stretch/>
          </p:blipFill>
          <p:spPr>
            <a:xfrm>
              <a:off x="3403600" y="1421654"/>
              <a:ext cx="432000" cy="607710"/>
            </a:xfrm>
            <a:prstGeom prst="rect">
              <a:avLst/>
            </a:prstGeom>
          </p:spPr>
        </p:pic>
        <p:pic>
          <p:nvPicPr>
            <p:cNvPr id="76" name="图片 75"/>
            <p:cNvPicPr>
              <a:picLocks noChangeAspect="1"/>
            </p:cNvPicPr>
            <p:nvPr/>
          </p:nvPicPr>
          <p:blipFill rotWithShape="1">
            <a:blip r:embed="rId1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20313" b="95313" l="25781" r="71875"/>
                      </a14:imgEffect>
                      <a14:imgEffect>
                        <a14:brightnessContrast bright="4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40" r="13673"/>
            <a:stretch/>
          </p:blipFill>
          <p:spPr>
            <a:xfrm>
              <a:off x="3403600" y="1421654"/>
              <a:ext cx="432000" cy="607710"/>
            </a:xfrm>
            <a:prstGeom prst="rect">
              <a:avLst/>
            </a:prstGeom>
          </p:spPr>
        </p:pic>
      </p:grpSp>
      <p:pic>
        <p:nvPicPr>
          <p:cNvPr id="79" name="图片 78"/>
          <p:cNvPicPr>
            <a:picLocks noChangeAspect="1"/>
          </p:cNvPicPr>
          <p:nvPr/>
        </p:nvPicPr>
        <p:blipFill>
          <a:blip r:embed="rId1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354050" y="3834642"/>
            <a:ext cx="252000" cy="253106"/>
          </a:xfrm>
          <a:prstGeom prst="rect">
            <a:avLst/>
          </a:prstGeom>
        </p:spPr>
      </p:pic>
      <p:sp>
        <p:nvSpPr>
          <p:cNvPr id="80" name="矩形 79"/>
          <p:cNvSpPr/>
          <p:nvPr/>
        </p:nvSpPr>
        <p:spPr>
          <a:xfrm>
            <a:off x="4759861" y="4351298"/>
            <a:ext cx="252000" cy="252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5106599" y="4351339"/>
            <a:ext cx="252000" cy="252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4688" b="89844" l="2344" r="8984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123" y="4338269"/>
            <a:ext cx="252000" cy="252000"/>
          </a:xfrm>
          <a:prstGeom prst="rect">
            <a:avLst/>
          </a:prstGeom>
        </p:spPr>
      </p:pic>
      <p:pic>
        <p:nvPicPr>
          <p:cNvPr id="82" name="图片 81"/>
          <p:cNvPicPr>
            <a:picLocks noChangeAspect="1"/>
          </p:cNvPicPr>
          <p:nvPr/>
        </p:nvPicPr>
        <p:blipFill>
          <a:blip r:embed="rId1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375" b="89844" l="49219" r="9843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861" y="4351298"/>
            <a:ext cx="252000" cy="252000"/>
          </a:xfrm>
          <a:prstGeom prst="rect">
            <a:avLst/>
          </a:prstGeom>
        </p:spPr>
      </p:pic>
      <p:pic>
        <p:nvPicPr>
          <p:cNvPr id="83" name="图片 82"/>
          <p:cNvPicPr>
            <a:picLocks noChangeAspect="1"/>
          </p:cNvPicPr>
          <p:nvPr/>
        </p:nvPicPr>
        <p:blipFill>
          <a:blip r:embed="rId1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31250" b="94531" l="9375" r="8984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599" y="4351339"/>
            <a:ext cx="252000" cy="252000"/>
          </a:xfrm>
          <a:prstGeom prst="rect">
            <a:avLst/>
          </a:prstGeom>
        </p:spPr>
      </p:pic>
      <p:pic>
        <p:nvPicPr>
          <p:cNvPr id="87" name="图片 86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123" y="4714577"/>
            <a:ext cx="252000" cy="252000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19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123" y="4714577"/>
            <a:ext cx="252000" cy="252000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2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197" y="4671843"/>
            <a:ext cx="252000" cy="252000"/>
          </a:xfrm>
          <a:prstGeom prst="rect">
            <a:avLst/>
          </a:prstGeom>
        </p:spPr>
      </p:pic>
      <p:pic>
        <p:nvPicPr>
          <p:cNvPr id="97" name="图片 96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527" y="5084705"/>
            <a:ext cx="252000" cy="252000"/>
          </a:xfrm>
          <a:prstGeom prst="rect">
            <a:avLst/>
          </a:prstGeom>
        </p:spPr>
      </p:pic>
      <p:pic>
        <p:nvPicPr>
          <p:cNvPr id="98" name="图片 97"/>
          <p:cNvPicPr>
            <a:picLocks noChangeAspect="1"/>
          </p:cNvPicPr>
          <p:nvPr/>
        </p:nvPicPr>
        <p:blipFill>
          <a:blip r:embed="rId19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527" y="5084705"/>
            <a:ext cx="252000" cy="252000"/>
          </a:xfrm>
          <a:prstGeom prst="rect">
            <a:avLst/>
          </a:prstGeom>
        </p:spPr>
      </p:pic>
      <p:pic>
        <p:nvPicPr>
          <p:cNvPr id="99" name="图片 98"/>
          <p:cNvPicPr>
            <a:picLocks noChangeAspect="1"/>
          </p:cNvPicPr>
          <p:nvPr/>
        </p:nvPicPr>
        <p:blipFill>
          <a:blip r:embed="rId2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527" y="5084705"/>
            <a:ext cx="252000" cy="2520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272" y="5084705"/>
            <a:ext cx="252000" cy="252000"/>
          </a:xfrm>
          <a:prstGeom prst="rect">
            <a:avLst/>
          </a:prstGeom>
        </p:spPr>
      </p:pic>
      <p:pic>
        <p:nvPicPr>
          <p:cNvPr id="77" name="图片 76"/>
          <p:cNvPicPr>
            <a:picLocks noChangeAspect="1"/>
          </p:cNvPicPr>
          <p:nvPr/>
        </p:nvPicPr>
        <p:blipFill>
          <a:blip r:embed="rId2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459" y="4744979"/>
            <a:ext cx="216000" cy="216000"/>
          </a:xfrm>
          <a:prstGeom prst="rect">
            <a:avLst/>
          </a:prstGeom>
        </p:spPr>
      </p:pic>
      <p:pic>
        <p:nvPicPr>
          <p:cNvPr id="84" name="图片 83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10" t="34570" r="36330" b="34561"/>
          <a:stretch/>
        </p:blipFill>
        <p:spPr>
          <a:xfrm>
            <a:off x="5554693" y="4818339"/>
            <a:ext cx="59531" cy="66676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5714735" y="4743677"/>
            <a:ext cx="216057" cy="221440"/>
            <a:chOff x="5714735" y="4743677"/>
            <a:chExt cx="216057" cy="221440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2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4735" y="4743677"/>
              <a:ext cx="216000" cy="216000"/>
            </a:xfrm>
            <a:prstGeom prst="rect">
              <a:avLst/>
            </a:prstGeom>
          </p:spPr>
        </p:pic>
        <p:pic>
          <p:nvPicPr>
            <p:cNvPr id="85" name="图片 84"/>
            <p:cNvPicPr>
              <a:picLocks noChangeAspect="1"/>
            </p:cNvPicPr>
            <p:nvPr/>
          </p:nvPicPr>
          <p:blipFill rotWithShape="1"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10" t="34570" r="36330" b="34561"/>
            <a:stretch/>
          </p:blipFill>
          <p:spPr>
            <a:xfrm>
              <a:off x="5722645" y="4768494"/>
              <a:ext cx="43200" cy="48385"/>
            </a:xfrm>
            <a:prstGeom prst="rect">
              <a:avLst/>
            </a:prstGeom>
          </p:spPr>
        </p:pic>
        <p:pic>
          <p:nvPicPr>
            <p:cNvPr id="86" name="图片 85"/>
            <p:cNvPicPr>
              <a:picLocks noChangeAspect="1"/>
            </p:cNvPicPr>
            <p:nvPr/>
          </p:nvPicPr>
          <p:blipFill rotWithShape="1">
            <a:blip r:embed="rId25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10" t="34570" r="36330" b="34561"/>
            <a:stretch/>
          </p:blipFill>
          <p:spPr>
            <a:xfrm>
              <a:off x="5802162" y="4916732"/>
              <a:ext cx="43200" cy="48385"/>
            </a:xfrm>
            <a:prstGeom prst="rect">
              <a:avLst/>
            </a:prstGeom>
          </p:spPr>
        </p:pic>
        <p:pic>
          <p:nvPicPr>
            <p:cNvPr id="90" name="图片 89"/>
            <p:cNvPicPr>
              <a:picLocks noChangeAspect="1"/>
            </p:cNvPicPr>
            <p:nvPr/>
          </p:nvPicPr>
          <p:blipFill rotWithShape="1">
            <a:blip r:embed="rId25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10" t="34570" r="36330" b="34561"/>
            <a:stretch/>
          </p:blipFill>
          <p:spPr>
            <a:xfrm>
              <a:off x="5887592" y="4769319"/>
              <a:ext cx="43200" cy="48385"/>
            </a:xfrm>
            <a:prstGeom prst="rect">
              <a:avLst/>
            </a:prstGeom>
          </p:spPr>
        </p:pic>
        <p:sp>
          <p:nvSpPr>
            <p:cNvPr id="27" name="椭圆 26"/>
            <p:cNvSpPr>
              <a:spLocks noChangeAspect="1"/>
            </p:cNvSpPr>
            <p:nvPr/>
          </p:nvSpPr>
          <p:spPr>
            <a:xfrm>
              <a:off x="5800218" y="4821674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16014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83" t="19236" r="42858" b="16488"/>
          <a:stretch/>
        </p:blipFill>
        <p:spPr>
          <a:xfrm>
            <a:off x="4371976" y="3128963"/>
            <a:ext cx="57075" cy="252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2" t="3362" r="22688"/>
          <a:stretch/>
        </p:blipFill>
        <p:spPr>
          <a:xfrm>
            <a:off x="6234642" y="3915432"/>
            <a:ext cx="163531" cy="27926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05" t="32581" r="12408" b="29527"/>
          <a:stretch/>
        </p:blipFill>
        <p:spPr>
          <a:xfrm>
            <a:off x="5480050" y="5390747"/>
            <a:ext cx="193770" cy="12105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2" t="3362" r="22688"/>
          <a:stretch/>
        </p:blipFill>
        <p:spPr>
          <a:xfrm rot="5400000">
            <a:off x="4050625" y="3826738"/>
            <a:ext cx="168649" cy="288000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3902049" y="4472029"/>
            <a:ext cx="324000" cy="168696"/>
            <a:chOff x="6095974" y="4472029"/>
            <a:chExt cx="324000" cy="168696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22" t="3362" r="22688"/>
            <a:stretch/>
          </p:blipFill>
          <p:spPr>
            <a:xfrm rot="5400000">
              <a:off x="6184226" y="4412401"/>
              <a:ext cx="168649" cy="288000"/>
            </a:xfrm>
            <a:prstGeom prst="rect">
              <a:avLst/>
            </a:prstGeom>
          </p:spPr>
        </p:pic>
        <p:sp>
          <p:nvSpPr>
            <p:cNvPr id="19" name="矩形 18"/>
            <p:cNvSpPr/>
            <p:nvPr/>
          </p:nvSpPr>
          <p:spPr>
            <a:xfrm>
              <a:off x="6095974" y="4472029"/>
              <a:ext cx="324000" cy="1686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902049" y="4960979"/>
            <a:ext cx="324000" cy="168696"/>
            <a:chOff x="6095974" y="4960979"/>
            <a:chExt cx="324000" cy="168696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108674" y="5006701"/>
              <a:ext cx="90000" cy="90000"/>
            </a:xfrm>
            <a:prstGeom prst="rect">
              <a:avLst/>
            </a:prstGeom>
          </p:spPr>
        </p:pic>
        <p:sp>
          <p:nvSpPr>
            <p:cNvPr id="22" name="矩形 21"/>
            <p:cNvSpPr/>
            <p:nvPr/>
          </p:nvSpPr>
          <p:spPr>
            <a:xfrm>
              <a:off x="6095974" y="4960979"/>
              <a:ext cx="324000" cy="1686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045200" y="4472029"/>
            <a:ext cx="374774" cy="168696"/>
            <a:chOff x="6045200" y="4472029"/>
            <a:chExt cx="374774" cy="16869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22" t="3362" r="22688"/>
            <a:stretch/>
          </p:blipFill>
          <p:spPr>
            <a:xfrm rot="5400000">
              <a:off x="6184226" y="4412377"/>
              <a:ext cx="168649" cy="28800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6045200" y="4472029"/>
              <a:ext cx="374774" cy="1686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045200" y="4960979"/>
            <a:ext cx="374774" cy="168696"/>
            <a:chOff x="6045200" y="4960979"/>
            <a:chExt cx="374774" cy="168696"/>
          </a:xfrm>
        </p:grpSpPr>
        <p:sp>
          <p:nvSpPr>
            <p:cNvPr id="30" name="矩形 29"/>
            <p:cNvSpPr/>
            <p:nvPr/>
          </p:nvSpPr>
          <p:spPr>
            <a:xfrm>
              <a:off x="6095974" y="4960979"/>
              <a:ext cx="324000" cy="1686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087437" y="4951125"/>
              <a:ext cx="122975" cy="207449"/>
            </a:xfrm>
            <a:prstGeom prst="rect">
              <a:avLst/>
            </a:prstGeom>
          </p:spPr>
        </p:pic>
        <p:sp>
          <p:nvSpPr>
            <p:cNvPr id="33" name="矩形 32"/>
            <p:cNvSpPr/>
            <p:nvPr/>
          </p:nvSpPr>
          <p:spPr>
            <a:xfrm>
              <a:off x="6045200" y="4960979"/>
              <a:ext cx="374774" cy="1686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" y="292006"/>
            <a:ext cx="1219200" cy="12192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0" r="13673"/>
          <a:stretch/>
        </p:blipFill>
        <p:spPr>
          <a:xfrm>
            <a:off x="918446" y="3263566"/>
            <a:ext cx="424800" cy="597582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1409299" y="5401004"/>
            <a:ext cx="216241" cy="1107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42" t="82325" r="40364"/>
          <a:stretch/>
        </p:blipFill>
        <p:spPr>
          <a:xfrm>
            <a:off x="3146425" y="3422650"/>
            <a:ext cx="257175" cy="215487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950847" y="3876983"/>
            <a:ext cx="360000" cy="108000"/>
            <a:chOff x="1244600" y="4194693"/>
            <a:chExt cx="436502" cy="193157"/>
          </a:xfrm>
        </p:grpSpPr>
        <p:pic>
          <p:nvPicPr>
            <p:cNvPr id="41" name="图片 40"/>
            <p:cNvPicPr>
              <a:picLocks noChangeAspect="1"/>
            </p:cNvPicPr>
            <p:nvPr/>
          </p:nvPicPr>
          <p:blipFill rotWithShape="1"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542" t="82325" r="40364"/>
            <a:stretch/>
          </p:blipFill>
          <p:spPr>
            <a:xfrm>
              <a:off x="1244600" y="4194693"/>
              <a:ext cx="111125" cy="193157"/>
            </a:xfrm>
            <a:prstGeom prst="rect">
              <a:avLst/>
            </a:prstGeom>
          </p:spPr>
        </p:pic>
        <p:pic>
          <p:nvPicPr>
            <p:cNvPr id="42" name="图片 41"/>
            <p:cNvPicPr>
              <a:picLocks noChangeAspect="1"/>
            </p:cNvPicPr>
            <p:nvPr/>
          </p:nvPicPr>
          <p:blipFill rotWithShape="1"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542" t="82325" r="40364"/>
            <a:stretch/>
          </p:blipFill>
          <p:spPr>
            <a:xfrm>
              <a:off x="1569977" y="4194693"/>
              <a:ext cx="111125" cy="193157"/>
            </a:xfrm>
            <a:prstGeom prst="rect">
              <a:avLst/>
            </a:prstGeom>
          </p:spPr>
        </p:pic>
        <p:pic>
          <p:nvPicPr>
            <p:cNvPr id="43" name="图片 42"/>
            <p:cNvPicPr>
              <a:picLocks noChangeAspect="1"/>
            </p:cNvPicPr>
            <p:nvPr/>
          </p:nvPicPr>
          <p:blipFill rotWithShape="1"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542" t="82325" r="40364"/>
            <a:stretch/>
          </p:blipFill>
          <p:spPr>
            <a:xfrm>
              <a:off x="1429043" y="4194693"/>
              <a:ext cx="67615" cy="193157"/>
            </a:xfrm>
            <a:prstGeom prst="rect">
              <a:avLst/>
            </a:prstGeom>
          </p:spPr>
        </p:pic>
      </p:grpSp>
      <p:grpSp>
        <p:nvGrpSpPr>
          <p:cNvPr id="44" name="组合 43"/>
          <p:cNvGrpSpPr/>
          <p:nvPr/>
        </p:nvGrpSpPr>
        <p:grpSpPr>
          <a:xfrm>
            <a:off x="950847" y="4032693"/>
            <a:ext cx="360000" cy="162000"/>
            <a:chOff x="1244600" y="4194693"/>
            <a:chExt cx="436502" cy="19315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 rotWithShape="1"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542" t="82325" r="40364"/>
            <a:stretch/>
          </p:blipFill>
          <p:spPr>
            <a:xfrm>
              <a:off x="1244600" y="4194693"/>
              <a:ext cx="111125" cy="193157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 rotWithShape="1"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542" t="82325" r="40364"/>
            <a:stretch/>
          </p:blipFill>
          <p:spPr>
            <a:xfrm>
              <a:off x="1569977" y="4194693"/>
              <a:ext cx="111125" cy="193157"/>
            </a:xfrm>
            <a:prstGeom prst="rect">
              <a:avLst/>
            </a:prstGeom>
          </p:spPr>
        </p:pic>
        <p:pic>
          <p:nvPicPr>
            <p:cNvPr id="47" name="图片 46"/>
            <p:cNvPicPr>
              <a:picLocks noChangeAspect="1"/>
            </p:cNvPicPr>
            <p:nvPr/>
          </p:nvPicPr>
          <p:blipFill rotWithShape="1"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542" t="82325" r="40364"/>
            <a:stretch/>
          </p:blipFill>
          <p:spPr>
            <a:xfrm>
              <a:off x="1429043" y="4194693"/>
              <a:ext cx="67615" cy="193157"/>
            </a:xfrm>
            <a:prstGeom prst="rect">
              <a:avLst/>
            </a:prstGeom>
          </p:spPr>
        </p:pic>
      </p:grpSp>
      <p:grpSp>
        <p:nvGrpSpPr>
          <p:cNvPr id="48" name="组合 47"/>
          <p:cNvGrpSpPr/>
          <p:nvPr/>
        </p:nvGrpSpPr>
        <p:grpSpPr>
          <a:xfrm>
            <a:off x="950846" y="4242403"/>
            <a:ext cx="360000" cy="216000"/>
            <a:chOff x="1244600" y="4194693"/>
            <a:chExt cx="436502" cy="193157"/>
          </a:xfrm>
        </p:grpSpPr>
        <p:pic>
          <p:nvPicPr>
            <p:cNvPr id="49" name="图片 48"/>
            <p:cNvPicPr>
              <a:picLocks noChangeAspect="1"/>
            </p:cNvPicPr>
            <p:nvPr/>
          </p:nvPicPr>
          <p:blipFill rotWithShape="1"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542" t="82325" r="40364"/>
            <a:stretch/>
          </p:blipFill>
          <p:spPr>
            <a:xfrm>
              <a:off x="1244600" y="4194693"/>
              <a:ext cx="111125" cy="193157"/>
            </a:xfrm>
            <a:prstGeom prst="rect">
              <a:avLst/>
            </a:prstGeom>
          </p:spPr>
        </p:pic>
        <p:pic>
          <p:nvPicPr>
            <p:cNvPr id="50" name="图片 49"/>
            <p:cNvPicPr>
              <a:picLocks noChangeAspect="1"/>
            </p:cNvPicPr>
            <p:nvPr/>
          </p:nvPicPr>
          <p:blipFill rotWithShape="1"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542" t="82325" r="40364"/>
            <a:stretch/>
          </p:blipFill>
          <p:spPr>
            <a:xfrm>
              <a:off x="1569977" y="4194693"/>
              <a:ext cx="111125" cy="193157"/>
            </a:xfrm>
            <a:prstGeom prst="rect">
              <a:avLst/>
            </a:prstGeom>
          </p:spPr>
        </p:pic>
        <p:pic>
          <p:nvPicPr>
            <p:cNvPr id="51" name="图片 50"/>
            <p:cNvPicPr>
              <a:picLocks noChangeAspect="1"/>
            </p:cNvPicPr>
            <p:nvPr/>
          </p:nvPicPr>
          <p:blipFill rotWithShape="1"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542" t="82325" r="40364"/>
            <a:stretch/>
          </p:blipFill>
          <p:spPr>
            <a:xfrm>
              <a:off x="1429043" y="4194693"/>
              <a:ext cx="67615" cy="193157"/>
            </a:xfrm>
            <a:prstGeom prst="rect">
              <a:avLst/>
            </a:prstGeom>
          </p:spPr>
        </p:pic>
      </p:grpSp>
      <p:pic>
        <p:nvPicPr>
          <p:cNvPr id="65" name="图片 6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0" r="13673"/>
          <a:stretch/>
        </p:blipFill>
        <p:spPr>
          <a:xfrm>
            <a:off x="2002922" y="3396818"/>
            <a:ext cx="432000" cy="607710"/>
          </a:xfrm>
          <a:prstGeom prst="rect">
            <a:avLst/>
          </a:prstGeom>
        </p:spPr>
      </p:pic>
      <p:grpSp>
        <p:nvGrpSpPr>
          <p:cNvPr id="68" name="组合 67"/>
          <p:cNvGrpSpPr/>
          <p:nvPr/>
        </p:nvGrpSpPr>
        <p:grpSpPr>
          <a:xfrm>
            <a:off x="2024481" y="4158693"/>
            <a:ext cx="388882" cy="144025"/>
            <a:chOff x="2024481" y="4158693"/>
            <a:chExt cx="388882" cy="144025"/>
          </a:xfrm>
        </p:grpSpPr>
        <p:grpSp>
          <p:nvGrpSpPr>
            <p:cNvPr id="14" name="组合 13"/>
            <p:cNvGrpSpPr/>
            <p:nvPr/>
          </p:nvGrpSpPr>
          <p:grpSpPr>
            <a:xfrm>
              <a:off x="2024481" y="4194710"/>
              <a:ext cx="388882" cy="108008"/>
              <a:chOff x="2024481" y="4194710"/>
              <a:chExt cx="388882" cy="108008"/>
            </a:xfrm>
          </p:grpSpPr>
          <p:pic>
            <p:nvPicPr>
              <p:cNvPr id="54" name="图片 53"/>
              <p:cNvPicPr>
                <a:picLocks noChangeAspect="1"/>
              </p:cNvPicPr>
              <p:nvPr/>
            </p:nvPicPr>
            <p:blipFill rotWithShape="1">
              <a:blip r:embed="rId8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542" t="82325" r="40364"/>
              <a:stretch/>
            </p:blipFill>
            <p:spPr>
              <a:xfrm>
                <a:off x="2024481" y="4194717"/>
                <a:ext cx="111125" cy="108001"/>
              </a:xfrm>
              <a:prstGeom prst="rect">
                <a:avLst/>
              </a:prstGeom>
            </p:spPr>
          </p:pic>
          <p:pic>
            <p:nvPicPr>
              <p:cNvPr id="55" name="图片 54"/>
              <p:cNvPicPr>
                <a:picLocks noChangeAspect="1"/>
              </p:cNvPicPr>
              <p:nvPr/>
            </p:nvPicPr>
            <p:blipFill rotWithShape="1">
              <a:blip r:embed="rId8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542" t="82325" r="40364"/>
              <a:stretch/>
            </p:blipFill>
            <p:spPr>
              <a:xfrm>
                <a:off x="2302238" y="4194717"/>
                <a:ext cx="111125" cy="108001"/>
              </a:xfrm>
              <a:prstGeom prst="rect">
                <a:avLst/>
              </a:prstGeom>
            </p:spPr>
          </p:pic>
          <p:pic>
            <p:nvPicPr>
              <p:cNvPr id="56" name="图片 55"/>
              <p:cNvPicPr>
                <a:picLocks/>
              </p:cNvPicPr>
              <p:nvPr/>
            </p:nvPicPr>
            <p:blipFill rotWithShape="1">
              <a:blip r:embed="rId8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542" t="82325" r="40364"/>
              <a:stretch/>
            </p:blipFill>
            <p:spPr>
              <a:xfrm>
                <a:off x="2185114" y="4194710"/>
                <a:ext cx="67615" cy="108000"/>
              </a:xfrm>
              <a:prstGeom prst="rect">
                <a:avLst/>
              </a:prstGeom>
            </p:spPr>
          </p:pic>
        </p:grpSp>
        <p:sp>
          <p:nvSpPr>
            <p:cNvPr id="67" name="矩形 66"/>
            <p:cNvSpPr/>
            <p:nvPr/>
          </p:nvSpPr>
          <p:spPr>
            <a:xfrm>
              <a:off x="2024563" y="4158693"/>
              <a:ext cx="388800" cy="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2024481" y="4477298"/>
            <a:ext cx="388882" cy="199803"/>
            <a:chOff x="2024481" y="4477298"/>
            <a:chExt cx="388882" cy="199803"/>
          </a:xfrm>
        </p:grpSpPr>
        <p:grpSp>
          <p:nvGrpSpPr>
            <p:cNvPr id="15" name="组合 14"/>
            <p:cNvGrpSpPr/>
            <p:nvPr/>
          </p:nvGrpSpPr>
          <p:grpSpPr>
            <a:xfrm>
              <a:off x="2024481" y="4515101"/>
              <a:ext cx="388882" cy="162000"/>
              <a:chOff x="2024481" y="4515101"/>
              <a:chExt cx="388882" cy="162000"/>
            </a:xfrm>
          </p:grpSpPr>
          <p:pic>
            <p:nvPicPr>
              <p:cNvPr id="58" name="图片 57"/>
              <p:cNvPicPr>
                <a:picLocks noChangeAspect="1"/>
              </p:cNvPicPr>
              <p:nvPr/>
            </p:nvPicPr>
            <p:blipFill rotWithShape="1">
              <a:blip r:embed="rId8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542" t="82325" r="40364"/>
              <a:stretch/>
            </p:blipFill>
            <p:spPr>
              <a:xfrm>
                <a:off x="2024481" y="4515101"/>
                <a:ext cx="111125" cy="162000"/>
              </a:xfrm>
              <a:prstGeom prst="rect">
                <a:avLst/>
              </a:prstGeom>
            </p:spPr>
          </p:pic>
          <p:pic>
            <p:nvPicPr>
              <p:cNvPr id="59" name="图片 58"/>
              <p:cNvPicPr>
                <a:picLocks noChangeAspect="1"/>
              </p:cNvPicPr>
              <p:nvPr/>
            </p:nvPicPr>
            <p:blipFill rotWithShape="1">
              <a:blip r:embed="rId8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542" t="82325" r="40364"/>
              <a:stretch/>
            </p:blipFill>
            <p:spPr>
              <a:xfrm>
                <a:off x="2302238" y="4515101"/>
                <a:ext cx="111125" cy="162000"/>
              </a:xfrm>
              <a:prstGeom prst="rect">
                <a:avLst/>
              </a:prstGeom>
            </p:spPr>
          </p:pic>
          <p:pic>
            <p:nvPicPr>
              <p:cNvPr id="66" name="图片 65"/>
              <p:cNvPicPr>
                <a:picLocks/>
              </p:cNvPicPr>
              <p:nvPr/>
            </p:nvPicPr>
            <p:blipFill rotWithShape="1">
              <a:blip r:embed="rId8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542" t="82325" r="40364"/>
              <a:stretch/>
            </p:blipFill>
            <p:spPr>
              <a:xfrm>
                <a:off x="2183924" y="4515101"/>
                <a:ext cx="67615" cy="162000"/>
              </a:xfrm>
              <a:prstGeom prst="rect">
                <a:avLst/>
              </a:prstGeom>
            </p:spPr>
          </p:pic>
        </p:grpSp>
        <p:sp>
          <p:nvSpPr>
            <p:cNvPr id="70" name="矩形 69"/>
            <p:cNvSpPr/>
            <p:nvPr/>
          </p:nvSpPr>
          <p:spPr>
            <a:xfrm>
              <a:off x="2024563" y="4477298"/>
              <a:ext cx="388800" cy="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2023331" y="4820710"/>
            <a:ext cx="390032" cy="252000"/>
            <a:chOff x="2023331" y="4820710"/>
            <a:chExt cx="390032" cy="252000"/>
          </a:xfrm>
        </p:grpSpPr>
        <p:grpSp>
          <p:nvGrpSpPr>
            <p:cNvPr id="16" name="组合 15"/>
            <p:cNvGrpSpPr/>
            <p:nvPr/>
          </p:nvGrpSpPr>
          <p:grpSpPr>
            <a:xfrm>
              <a:off x="2024481" y="4856710"/>
              <a:ext cx="388882" cy="216000"/>
              <a:chOff x="2024481" y="4856710"/>
              <a:chExt cx="388882" cy="216000"/>
            </a:xfrm>
          </p:grpSpPr>
          <p:pic>
            <p:nvPicPr>
              <p:cNvPr id="62" name="图片 61"/>
              <p:cNvPicPr>
                <a:picLocks noChangeAspect="1"/>
              </p:cNvPicPr>
              <p:nvPr/>
            </p:nvPicPr>
            <p:blipFill rotWithShape="1">
              <a:blip r:embed="rId8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542" t="82325" r="40364"/>
              <a:stretch/>
            </p:blipFill>
            <p:spPr>
              <a:xfrm>
                <a:off x="2024481" y="4856710"/>
                <a:ext cx="111125" cy="216000"/>
              </a:xfrm>
              <a:prstGeom prst="rect">
                <a:avLst/>
              </a:prstGeom>
            </p:spPr>
          </p:pic>
          <p:pic>
            <p:nvPicPr>
              <p:cNvPr id="63" name="图片 62"/>
              <p:cNvPicPr>
                <a:picLocks noChangeAspect="1"/>
              </p:cNvPicPr>
              <p:nvPr/>
            </p:nvPicPr>
            <p:blipFill rotWithShape="1">
              <a:blip r:embed="rId8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542" t="82325" r="40364"/>
              <a:stretch/>
            </p:blipFill>
            <p:spPr>
              <a:xfrm>
                <a:off x="2302238" y="4856710"/>
                <a:ext cx="111125" cy="216000"/>
              </a:xfrm>
              <a:prstGeom prst="rect">
                <a:avLst/>
              </a:prstGeom>
            </p:spPr>
          </p:pic>
          <p:pic>
            <p:nvPicPr>
              <p:cNvPr id="64" name="图片 63"/>
              <p:cNvPicPr>
                <a:picLocks noChangeAspect="1"/>
              </p:cNvPicPr>
              <p:nvPr/>
            </p:nvPicPr>
            <p:blipFill rotWithShape="1">
              <a:blip r:embed="rId8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542" t="82325" r="40364"/>
              <a:stretch/>
            </p:blipFill>
            <p:spPr>
              <a:xfrm>
                <a:off x="2185114" y="4856710"/>
                <a:ext cx="67615" cy="216000"/>
              </a:xfrm>
              <a:prstGeom prst="rect">
                <a:avLst/>
              </a:prstGeom>
            </p:spPr>
          </p:pic>
        </p:grpSp>
        <p:sp>
          <p:nvSpPr>
            <p:cNvPr id="71" name="矩形 70"/>
            <p:cNvSpPr/>
            <p:nvPr/>
          </p:nvSpPr>
          <p:spPr>
            <a:xfrm>
              <a:off x="2023331" y="4820710"/>
              <a:ext cx="388800" cy="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7" name="图片 5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123" y="3167251"/>
            <a:ext cx="72000" cy="202157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12" y="2627251"/>
            <a:ext cx="385066" cy="5400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020" y="1814465"/>
            <a:ext cx="1219200" cy="121920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339" y="1607130"/>
            <a:ext cx="664522" cy="8169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14" r="25131"/>
          <a:stretch/>
        </p:blipFill>
        <p:spPr>
          <a:xfrm rot="2817037">
            <a:off x="9812751" y="4174495"/>
            <a:ext cx="108000" cy="232988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265" y="-90535"/>
            <a:ext cx="1905000" cy="1905000"/>
          </a:xfrm>
          <a:prstGeom prst="rect">
            <a:avLst/>
          </a:prstGeom>
        </p:spPr>
      </p:pic>
      <p:pic>
        <p:nvPicPr>
          <p:cNvPr id="74" name="图片 73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06"/>
          <a:stretch/>
        </p:blipFill>
        <p:spPr>
          <a:xfrm>
            <a:off x="8735015" y="289684"/>
            <a:ext cx="1905000" cy="1529592"/>
          </a:xfrm>
          <a:prstGeom prst="rect">
            <a:avLst/>
          </a:prstGeom>
        </p:spPr>
      </p:pic>
      <p:pic>
        <p:nvPicPr>
          <p:cNvPr id="75" name="图片 74"/>
          <p:cNvPicPr preferRelativeResize="0">
            <a:picLocks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06"/>
          <a:stretch/>
        </p:blipFill>
        <p:spPr>
          <a:xfrm>
            <a:off x="2072640" y="2346245"/>
            <a:ext cx="432000" cy="54000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518" y="326724"/>
            <a:ext cx="1219200" cy="121920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299" y="2627251"/>
            <a:ext cx="1219200" cy="121920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518" y="5045327"/>
            <a:ext cx="288000" cy="288000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8836231" y="5189327"/>
            <a:ext cx="798844" cy="968134"/>
            <a:chOff x="8836231" y="5189327"/>
            <a:chExt cx="798844" cy="968134"/>
          </a:xfrm>
        </p:grpSpPr>
        <p:pic>
          <p:nvPicPr>
            <p:cNvPr id="28" name="图片 27"/>
            <p:cNvPicPr>
              <a:picLocks noChangeAspect="1"/>
            </p:cNvPicPr>
            <p:nvPr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688"/>
            <a:stretch/>
          </p:blipFill>
          <p:spPr>
            <a:xfrm>
              <a:off x="8843993" y="5650734"/>
              <a:ext cx="704476" cy="506727"/>
            </a:xfrm>
            <a:prstGeom prst="rect">
              <a:avLst/>
            </a:prstGeom>
          </p:spPr>
        </p:pic>
        <p:pic>
          <p:nvPicPr>
            <p:cNvPr id="69" name="图片 68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6231" y="5189327"/>
              <a:ext cx="360000" cy="360000"/>
            </a:xfrm>
            <a:prstGeom prst="rect">
              <a:avLst/>
            </a:prstGeom>
          </p:spPr>
        </p:pic>
        <p:pic>
          <p:nvPicPr>
            <p:cNvPr id="76" name="图片 75"/>
            <p:cNvPicPr>
              <a:picLocks noChangeAspect="1"/>
            </p:cNvPicPr>
            <p:nvPr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463"/>
            <a:stretch/>
          </p:blipFill>
          <p:spPr>
            <a:xfrm rot="1459423">
              <a:off x="8885963" y="5298303"/>
              <a:ext cx="749112" cy="371091"/>
            </a:xfrm>
            <a:prstGeom prst="rect">
              <a:avLst/>
            </a:prstGeom>
          </p:spPr>
        </p:pic>
      </p:grpSp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20"/>
          <a:srcRect r="15465"/>
          <a:stretch/>
        </p:blipFill>
        <p:spPr>
          <a:xfrm>
            <a:off x="10463722" y="4820713"/>
            <a:ext cx="360000" cy="506095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416" y="4949675"/>
            <a:ext cx="360000" cy="360000"/>
          </a:xfrm>
          <a:prstGeom prst="rect">
            <a:avLst/>
          </a:prstGeom>
        </p:spPr>
      </p:pic>
      <p:pic>
        <p:nvPicPr>
          <p:cNvPr id="77" name="图片 76"/>
          <p:cNvPicPr>
            <a:picLocks/>
          </p:cNvPicPr>
          <p:nvPr/>
        </p:nvPicPr>
        <p:blipFill rotWithShape="1">
          <a:blip r:embed="rId2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8" t="43863" r="74128" b="44397"/>
          <a:stretch/>
        </p:blipFill>
        <p:spPr>
          <a:xfrm rot="-5400000">
            <a:off x="2898390" y="4445029"/>
            <a:ext cx="144000" cy="54000"/>
          </a:xfrm>
          <a:prstGeom prst="rect">
            <a:avLst/>
          </a:prstGeom>
        </p:spPr>
      </p:pic>
      <p:pic>
        <p:nvPicPr>
          <p:cNvPr id="78" name="图片 77"/>
          <p:cNvPicPr>
            <a:picLocks/>
          </p:cNvPicPr>
          <p:nvPr/>
        </p:nvPicPr>
        <p:blipFill rotWithShape="1">
          <a:blip r:embed="rId2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8" t="43863" r="74128" b="44397"/>
          <a:stretch/>
        </p:blipFill>
        <p:spPr>
          <a:xfrm rot="-5400000">
            <a:off x="2934390" y="4228901"/>
            <a:ext cx="72000" cy="54000"/>
          </a:xfrm>
          <a:prstGeom prst="rect">
            <a:avLst/>
          </a:prstGeom>
        </p:spPr>
      </p:pic>
      <p:pic>
        <p:nvPicPr>
          <p:cNvPr id="79" name="图片 78"/>
          <p:cNvPicPr>
            <a:picLocks/>
          </p:cNvPicPr>
          <p:nvPr/>
        </p:nvPicPr>
        <p:blipFill rotWithShape="1">
          <a:blip r:embed="rId2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8" t="43863" r="74128" b="44397"/>
          <a:stretch/>
        </p:blipFill>
        <p:spPr>
          <a:xfrm rot="-5400000">
            <a:off x="2869481" y="4754228"/>
            <a:ext cx="201818" cy="54000"/>
          </a:xfrm>
          <a:prstGeom prst="rect">
            <a:avLst/>
          </a:prstGeom>
        </p:spPr>
      </p:pic>
      <p:pic>
        <p:nvPicPr>
          <p:cNvPr id="80" name="图片 79"/>
          <p:cNvPicPr>
            <a:picLocks/>
          </p:cNvPicPr>
          <p:nvPr/>
        </p:nvPicPr>
        <p:blipFill rotWithShape="1">
          <a:blip r:embed="rId2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8" t="43863" r="74128" b="44397"/>
          <a:stretch/>
        </p:blipFill>
        <p:spPr>
          <a:xfrm rot="-5400000">
            <a:off x="3044407" y="4445029"/>
            <a:ext cx="144000" cy="54000"/>
          </a:xfrm>
          <a:prstGeom prst="rect">
            <a:avLst/>
          </a:prstGeom>
        </p:spPr>
      </p:pic>
      <p:pic>
        <p:nvPicPr>
          <p:cNvPr id="81" name="图片 80"/>
          <p:cNvPicPr>
            <a:picLocks/>
          </p:cNvPicPr>
          <p:nvPr/>
        </p:nvPicPr>
        <p:blipFill rotWithShape="1">
          <a:blip r:embed="rId2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8" t="43863" r="74128" b="44397"/>
          <a:stretch/>
        </p:blipFill>
        <p:spPr>
          <a:xfrm rot="-5400000">
            <a:off x="3080407" y="4228901"/>
            <a:ext cx="72000" cy="54000"/>
          </a:xfrm>
          <a:prstGeom prst="rect">
            <a:avLst/>
          </a:prstGeom>
        </p:spPr>
      </p:pic>
      <p:pic>
        <p:nvPicPr>
          <p:cNvPr id="82" name="图片 81"/>
          <p:cNvPicPr>
            <a:picLocks/>
          </p:cNvPicPr>
          <p:nvPr/>
        </p:nvPicPr>
        <p:blipFill rotWithShape="1">
          <a:blip r:embed="rId2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8" t="43863" r="74128" b="44397"/>
          <a:stretch/>
        </p:blipFill>
        <p:spPr>
          <a:xfrm rot="-5400000">
            <a:off x="3015498" y="4754228"/>
            <a:ext cx="201818" cy="54000"/>
          </a:xfrm>
          <a:prstGeom prst="rect">
            <a:avLst/>
          </a:prstGeom>
        </p:spPr>
      </p:pic>
      <p:pic>
        <p:nvPicPr>
          <p:cNvPr id="83" name="图片 82"/>
          <p:cNvPicPr preferRelativeResize="0">
            <a:picLocks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564"/>
          <a:stretch/>
        </p:blipFill>
        <p:spPr>
          <a:xfrm>
            <a:off x="2825013" y="3683449"/>
            <a:ext cx="432000" cy="52077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253" y="5081327"/>
            <a:ext cx="216000" cy="129600"/>
          </a:xfrm>
          <a:prstGeom prst="rect">
            <a:avLst/>
          </a:prstGeom>
        </p:spPr>
      </p:pic>
      <p:pic>
        <p:nvPicPr>
          <p:cNvPr id="84" name="图片 83"/>
          <p:cNvPicPr>
            <a:picLocks noChangeAspect="1"/>
          </p:cNvPicPr>
          <p:nvPr/>
        </p:nvPicPr>
        <p:blipFill rotWithShape="1"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0" r="13673"/>
          <a:stretch/>
        </p:blipFill>
        <p:spPr>
          <a:xfrm>
            <a:off x="295662" y="2125274"/>
            <a:ext cx="424800" cy="597582"/>
          </a:xfrm>
          <a:prstGeom prst="rect">
            <a:avLst/>
          </a:prstGeom>
        </p:spPr>
      </p:pic>
      <p:pic>
        <p:nvPicPr>
          <p:cNvPr id="85" name="图片 84"/>
          <p:cNvPicPr>
            <a:picLocks noChangeAspect="1"/>
          </p:cNvPicPr>
          <p:nvPr/>
        </p:nvPicPr>
        <p:blipFill>
          <a:blip r:embed="rId1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46" y="1847386"/>
            <a:ext cx="385066" cy="540000"/>
          </a:xfrm>
          <a:prstGeom prst="rect">
            <a:avLst/>
          </a:prstGeom>
        </p:spPr>
      </p:pic>
      <p:pic>
        <p:nvPicPr>
          <p:cNvPr id="86" name="图片 85"/>
          <p:cNvPicPr preferRelativeResize="0">
            <a:picLocks/>
          </p:cNvPicPr>
          <p:nvPr/>
        </p:nvPicPr>
        <p:blipFill rotWithShape="1">
          <a:blip r:embed="rId1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564"/>
          <a:stretch/>
        </p:blipFill>
        <p:spPr>
          <a:xfrm>
            <a:off x="1437083" y="1825475"/>
            <a:ext cx="432000" cy="520770"/>
          </a:xfrm>
          <a:prstGeom prst="rect">
            <a:avLst/>
          </a:prstGeom>
        </p:spPr>
      </p:pic>
      <p:pic>
        <p:nvPicPr>
          <p:cNvPr id="87" name="图片 86"/>
          <p:cNvPicPr>
            <a:picLocks noChangeAspect="1"/>
          </p:cNvPicPr>
          <p:nvPr/>
        </p:nvPicPr>
        <p:blipFill>
          <a:blip r:embed="rId1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518" y="5555482"/>
            <a:ext cx="288000" cy="288000"/>
          </a:xfrm>
          <a:prstGeom prst="rect">
            <a:avLst/>
          </a:prstGeom>
        </p:spPr>
      </p:pic>
      <p:sp>
        <p:nvSpPr>
          <p:cNvPr id="89" name="任意多边形 88"/>
          <p:cNvSpPr>
            <a:spLocks noChangeAspect="1"/>
          </p:cNvSpPr>
          <p:nvPr/>
        </p:nvSpPr>
        <p:spPr>
          <a:xfrm rot="5400000">
            <a:off x="7453124" y="4894839"/>
            <a:ext cx="180000" cy="67743"/>
          </a:xfrm>
          <a:custGeom>
            <a:avLst/>
            <a:gdLst>
              <a:gd name="connsiteX0" fmla="*/ 276793 w 553586"/>
              <a:gd name="connsiteY0" fmla="*/ 0 h 256235"/>
              <a:gd name="connsiteX1" fmla="*/ 550221 w 553586"/>
              <a:gd name="connsiteY1" fmla="*/ 222850 h 256235"/>
              <a:gd name="connsiteX2" fmla="*/ 553586 w 553586"/>
              <a:gd name="connsiteY2" fmla="*/ 256235 h 256235"/>
              <a:gd name="connsiteX3" fmla="*/ 531351 w 553586"/>
              <a:gd name="connsiteY3" fmla="*/ 229286 h 256235"/>
              <a:gd name="connsiteX4" fmla="*/ 276792 w 553586"/>
              <a:gd name="connsiteY4" fmla="*/ 123844 h 256235"/>
              <a:gd name="connsiteX5" fmla="*/ 22234 w 553586"/>
              <a:gd name="connsiteY5" fmla="*/ 229286 h 256235"/>
              <a:gd name="connsiteX6" fmla="*/ 0 w 553586"/>
              <a:gd name="connsiteY6" fmla="*/ 256233 h 256235"/>
              <a:gd name="connsiteX7" fmla="*/ 3365 w 553586"/>
              <a:gd name="connsiteY7" fmla="*/ 222850 h 256235"/>
              <a:gd name="connsiteX8" fmla="*/ 276793 w 553586"/>
              <a:gd name="connsiteY8" fmla="*/ 0 h 256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3586" h="256235">
                <a:moveTo>
                  <a:pt x="276793" y="0"/>
                </a:moveTo>
                <a:cubicBezTo>
                  <a:pt x="411667" y="0"/>
                  <a:pt x="524196" y="95670"/>
                  <a:pt x="550221" y="222850"/>
                </a:cubicBezTo>
                <a:lnTo>
                  <a:pt x="553586" y="256235"/>
                </a:lnTo>
                <a:lnTo>
                  <a:pt x="531351" y="229286"/>
                </a:lnTo>
                <a:cubicBezTo>
                  <a:pt x="466204" y="164139"/>
                  <a:pt x="376204" y="123844"/>
                  <a:pt x="276792" y="123844"/>
                </a:cubicBezTo>
                <a:cubicBezTo>
                  <a:pt x="177381" y="123844"/>
                  <a:pt x="87381" y="164139"/>
                  <a:pt x="22234" y="229286"/>
                </a:cubicBezTo>
                <a:lnTo>
                  <a:pt x="0" y="256233"/>
                </a:lnTo>
                <a:lnTo>
                  <a:pt x="3365" y="222850"/>
                </a:lnTo>
                <a:cubicBezTo>
                  <a:pt x="29390" y="95670"/>
                  <a:pt x="141919" y="0"/>
                  <a:pt x="276793" y="0"/>
                </a:cubicBezTo>
                <a:close/>
              </a:path>
            </a:pathLst>
          </a:custGeom>
          <a:solidFill>
            <a:srgbClr val="00B0F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474" y="2380972"/>
            <a:ext cx="2305050" cy="1219200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620" y="5549327"/>
            <a:ext cx="544500" cy="288000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2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265" y="6085984"/>
            <a:ext cx="544500" cy="288000"/>
          </a:xfrm>
          <a:prstGeom prst="rect">
            <a:avLst/>
          </a:prstGeom>
        </p:spPr>
      </p:pic>
      <p:pic>
        <p:nvPicPr>
          <p:cNvPr id="106" name="图片 105"/>
          <p:cNvPicPr>
            <a:picLocks noChangeAspect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83" t="-1093" b="33294"/>
          <a:stretch/>
        </p:blipFill>
        <p:spPr>
          <a:xfrm>
            <a:off x="3509964" y="5938838"/>
            <a:ext cx="245658" cy="195262"/>
          </a:xfrm>
          <a:custGeom>
            <a:avLst/>
            <a:gdLst>
              <a:gd name="connsiteX0" fmla="*/ 288521 w 288521"/>
              <a:gd name="connsiteY0" fmla="*/ 201017 h 201641"/>
              <a:gd name="connsiteX1" fmla="*/ 288521 w 288521"/>
              <a:gd name="connsiteY1" fmla="*/ 201641 h 201641"/>
              <a:gd name="connsiteX2" fmla="*/ 285401 w 288521"/>
              <a:gd name="connsiteY2" fmla="*/ 201641 h 201641"/>
              <a:gd name="connsiteX3" fmla="*/ 123530 w 288521"/>
              <a:gd name="connsiteY3" fmla="*/ 179891 h 201641"/>
              <a:gd name="connsiteX4" fmla="*/ 124210 w 288521"/>
              <a:gd name="connsiteY4" fmla="*/ 201641 h 201641"/>
              <a:gd name="connsiteX5" fmla="*/ 103327 w 288521"/>
              <a:gd name="connsiteY5" fmla="*/ 201641 h 201641"/>
              <a:gd name="connsiteX6" fmla="*/ 591 w 288521"/>
              <a:gd name="connsiteY6" fmla="*/ 0 h 201641"/>
              <a:gd name="connsiteX7" fmla="*/ 288521 w 288521"/>
              <a:gd name="connsiteY7" fmla="*/ 0 h 201641"/>
              <a:gd name="connsiteX8" fmla="*/ 288521 w 288521"/>
              <a:gd name="connsiteY8" fmla="*/ 86041 h 201641"/>
              <a:gd name="connsiteX9" fmla="*/ 244273 w 288521"/>
              <a:gd name="connsiteY9" fmla="*/ 86041 h 201641"/>
              <a:gd name="connsiteX10" fmla="*/ 201411 w 288521"/>
              <a:gd name="connsiteY10" fmla="*/ 119379 h 201641"/>
              <a:gd name="connsiteX11" fmla="*/ 120448 w 288521"/>
              <a:gd name="connsiteY11" fmla="*/ 81279 h 201641"/>
              <a:gd name="connsiteX12" fmla="*/ 122085 w 288521"/>
              <a:gd name="connsiteY12" fmla="*/ 133652 h 201641"/>
              <a:gd name="connsiteX13" fmla="*/ 37751 w 288521"/>
              <a:gd name="connsiteY13" fmla="*/ 109535 h 201641"/>
              <a:gd name="connsiteX14" fmla="*/ 38100 w 288521"/>
              <a:gd name="connsiteY14" fmla="*/ 106391 h 201641"/>
              <a:gd name="connsiteX15" fmla="*/ 0 w 288521"/>
              <a:gd name="connsiteY15" fmla="*/ 82579 h 201641"/>
              <a:gd name="connsiteX16" fmla="*/ 38100 w 288521"/>
              <a:gd name="connsiteY16" fmla="*/ 39716 h 20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8521" h="201641">
                <a:moveTo>
                  <a:pt x="288521" y="201017"/>
                </a:moveTo>
                <a:lnTo>
                  <a:pt x="288521" y="201641"/>
                </a:lnTo>
                <a:lnTo>
                  <a:pt x="285401" y="201641"/>
                </a:lnTo>
                <a:close/>
                <a:moveTo>
                  <a:pt x="123530" y="179891"/>
                </a:moveTo>
                <a:lnTo>
                  <a:pt x="124210" y="201641"/>
                </a:lnTo>
                <a:lnTo>
                  <a:pt x="103327" y="201641"/>
                </a:lnTo>
                <a:close/>
                <a:moveTo>
                  <a:pt x="591" y="0"/>
                </a:moveTo>
                <a:lnTo>
                  <a:pt x="288521" y="0"/>
                </a:lnTo>
                <a:lnTo>
                  <a:pt x="288521" y="86041"/>
                </a:lnTo>
                <a:lnTo>
                  <a:pt x="244273" y="86041"/>
                </a:lnTo>
                <a:lnTo>
                  <a:pt x="201411" y="119379"/>
                </a:lnTo>
                <a:lnTo>
                  <a:pt x="120448" y="81279"/>
                </a:lnTo>
                <a:lnTo>
                  <a:pt x="122085" y="133652"/>
                </a:lnTo>
                <a:lnTo>
                  <a:pt x="37751" y="109535"/>
                </a:lnTo>
                <a:lnTo>
                  <a:pt x="38100" y="106391"/>
                </a:lnTo>
                <a:lnTo>
                  <a:pt x="0" y="82579"/>
                </a:lnTo>
                <a:lnTo>
                  <a:pt x="38100" y="39716"/>
                </a:lnTo>
                <a:close/>
              </a:path>
            </a:pathLst>
          </a:custGeom>
        </p:spPr>
      </p:pic>
      <p:pic>
        <p:nvPicPr>
          <p:cNvPr id="91" name="图片 90"/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60" b="37952"/>
          <a:stretch/>
        </p:blipFill>
        <p:spPr>
          <a:xfrm>
            <a:off x="4704172" y="3236851"/>
            <a:ext cx="242526" cy="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20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spect="1"/>
          </p:cNvSpPr>
          <p:nvPr/>
        </p:nvSpPr>
        <p:spPr>
          <a:xfrm>
            <a:off x="-2" y="0"/>
            <a:ext cx="3003083" cy="68641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>
            <a:spLocks noChangeAspect="1"/>
          </p:cNvSpPr>
          <p:nvPr/>
        </p:nvSpPr>
        <p:spPr>
          <a:xfrm>
            <a:off x="134750" y="558269"/>
            <a:ext cx="60144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i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01</a:t>
            </a:r>
            <a:endParaRPr lang="zh-CN" altLang="en-US" sz="3200" b="1" i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8" name="矩形 7"/>
          <p:cNvSpPr>
            <a:spLocks noChangeAspect="1"/>
          </p:cNvSpPr>
          <p:nvPr/>
        </p:nvSpPr>
        <p:spPr>
          <a:xfrm>
            <a:off x="134750" y="1123243"/>
            <a:ext cx="60144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i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02</a:t>
            </a:r>
            <a:endParaRPr lang="zh-CN" altLang="en-US" sz="3200" b="1" i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9" name="矩形 8"/>
          <p:cNvSpPr>
            <a:spLocks noChangeAspect="1"/>
          </p:cNvSpPr>
          <p:nvPr/>
        </p:nvSpPr>
        <p:spPr>
          <a:xfrm>
            <a:off x="134750" y="1688217"/>
            <a:ext cx="60144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i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03</a:t>
            </a:r>
            <a:endParaRPr lang="zh-CN" altLang="en-US" sz="3200" b="1" i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0" name="矩形 9"/>
          <p:cNvSpPr>
            <a:spLocks noChangeAspect="1"/>
          </p:cNvSpPr>
          <p:nvPr/>
        </p:nvSpPr>
        <p:spPr>
          <a:xfrm>
            <a:off x="134750" y="2253191"/>
            <a:ext cx="60144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i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04</a:t>
            </a:r>
            <a:endParaRPr lang="zh-CN" altLang="en-US" sz="3200" b="1" i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1" name="矩形 10"/>
          <p:cNvSpPr>
            <a:spLocks noChangeAspect="1"/>
          </p:cNvSpPr>
          <p:nvPr/>
        </p:nvSpPr>
        <p:spPr>
          <a:xfrm>
            <a:off x="134750" y="2818165"/>
            <a:ext cx="60144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i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05</a:t>
            </a:r>
            <a:endParaRPr lang="zh-CN" altLang="en-US" sz="3200" b="1" i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2" name="矩形 11"/>
          <p:cNvSpPr>
            <a:spLocks noChangeAspect="1"/>
          </p:cNvSpPr>
          <p:nvPr/>
        </p:nvSpPr>
        <p:spPr>
          <a:xfrm>
            <a:off x="134750" y="3383139"/>
            <a:ext cx="60144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i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06</a:t>
            </a:r>
            <a:endParaRPr lang="zh-CN" altLang="en-US" sz="3200" b="1" i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3" name="矩形 12"/>
          <p:cNvSpPr>
            <a:spLocks noChangeAspect="1"/>
          </p:cNvSpPr>
          <p:nvPr/>
        </p:nvSpPr>
        <p:spPr>
          <a:xfrm>
            <a:off x="134750" y="3948113"/>
            <a:ext cx="60144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i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07</a:t>
            </a:r>
            <a:endParaRPr lang="zh-CN" altLang="en-US" sz="3200" b="1" i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4" name="矩形 13"/>
          <p:cNvSpPr>
            <a:spLocks noChangeAspect="1"/>
          </p:cNvSpPr>
          <p:nvPr/>
        </p:nvSpPr>
        <p:spPr>
          <a:xfrm>
            <a:off x="134750" y="4513087"/>
            <a:ext cx="60144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i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08</a:t>
            </a:r>
            <a:endParaRPr lang="zh-CN" altLang="en-US" sz="3200" b="1" i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5" name="矩形 14"/>
          <p:cNvSpPr>
            <a:spLocks noChangeAspect="1"/>
          </p:cNvSpPr>
          <p:nvPr/>
        </p:nvSpPr>
        <p:spPr>
          <a:xfrm>
            <a:off x="134750" y="5078061"/>
            <a:ext cx="60144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i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09</a:t>
            </a:r>
            <a:endParaRPr lang="zh-CN" altLang="en-US" sz="3200" b="1" i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6" name="矩形 15"/>
          <p:cNvSpPr>
            <a:spLocks noChangeAspect="1"/>
          </p:cNvSpPr>
          <p:nvPr/>
        </p:nvSpPr>
        <p:spPr>
          <a:xfrm>
            <a:off x="134750" y="5643033"/>
            <a:ext cx="60144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i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10</a:t>
            </a:r>
            <a:endParaRPr lang="zh-CN" altLang="en-US" sz="3200" b="1" i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4536" y="44289"/>
            <a:ext cx="175400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i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Ranking</a:t>
            </a:r>
            <a:endParaRPr lang="zh-CN" altLang="en-US" sz="3600" b="1" i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7" name="矩形 16"/>
          <p:cNvSpPr>
            <a:spLocks noChangeAspect="1"/>
          </p:cNvSpPr>
          <p:nvPr/>
        </p:nvSpPr>
        <p:spPr>
          <a:xfrm>
            <a:off x="124720" y="6153892"/>
            <a:ext cx="275363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i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Please write your name:</a:t>
            </a:r>
            <a:endParaRPr lang="zh-CN" altLang="en-US" sz="2000" b="1" i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189629" y="1056840"/>
            <a:ext cx="623652" cy="651178"/>
            <a:chOff x="5653556" y="2482627"/>
            <a:chExt cx="623652" cy="651178"/>
          </a:xfrm>
        </p:grpSpPr>
        <p:grpSp>
          <p:nvGrpSpPr>
            <p:cNvPr id="18" name="PA-cup-winner-champion-sports-icon-multiColor-279571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57FFD97C-2BEC-4998-A4B3-AA80F441F8AD}"/>
                </a:ext>
              </a:extLst>
            </p:cNvPr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auto">
            <a:xfrm>
              <a:off x="5653556" y="2510153"/>
              <a:ext cx="623652" cy="623652"/>
              <a:chOff x="3645" y="1965"/>
              <a:chExt cx="390" cy="390"/>
            </a:xfrm>
          </p:grpSpPr>
          <p:sp>
            <p:nvSpPr>
              <p:cNvPr id="20" name="PA-任意多边形 278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id="{AB466542-109A-41CA-BE4B-24F10CC9581F}"/>
                  </a:ext>
                </a:extLst>
              </p:cNvPr>
              <p:cNvSpPr>
                <a:spLocks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3645" y="1989"/>
                <a:ext cx="390" cy="171"/>
              </a:xfrm>
              <a:custGeom>
                <a:avLst/>
                <a:gdLst>
                  <a:gd name="T0" fmla="*/ 896 w 1024"/>
                  <a:gd name="T1" fmla="*/ 0 h 448"/>
                  <a:gd name="T2" fmla="*/ 768 w 1024"/>
                  <a:gd name="T3" fmla="*/ 128 h 448"/>
                  <a:gd name="T4" fmla="*/ 800 w 1024"/>
                  <a:gd name="T5" fmla="*/ 192 h 448"/>
                  <a:gd name="T6" fmla="*/ 832 w 1024"/>
                  <a:gd name="T7" fmla="*/ 128 h 448"/>
                  <a:gd name="T8" fmla="*/ 896 w 1024"/>
                  <a:gd name="T9" fmla="*/ 64 h 448"/>
                  <a:gd name="T10" fmla="*/ 960 w 1024"/>
                  <a:gd name="T11" fmla="*/ 128 h 448"/>
                  <a:gd name="T12" fmla="*/ 672 w 1024"/>
                  <a:gd name="T13" fmla="*/ 384 h 448"/>
                  <a:gd name="T14" fmla="*/ 352 w 1024"/>
                  <a:gd name="T15" fmla="*/ 384 h 448"/>
                  <a:gd name="T16" fmla="*/ 64 w 1024"/>
                  <a:gd name="T17" fmla="*/ 128 h 448"/>
                  <a:gd name="T18" fmla="*/ 128 w 1024"/>
                  <a:gd name="T19" fmla="*/ 64 h 448"/>
                  <a:gd name="T20" fmla="*/ 192 w 1024"/>
                  <a:gd name="T21" fmla="*/ 128 h 448"/>
                  <a:gd name="T22" fmla="*/ 224 w 1024"/>
                  <a:gd name="T23" fmla="*/ 192 h 448"/>
                  <a:gd name="T24" fmla="*/ 256 w 1024"/>
                  <a:gd name="T25" fmla="*/ 128 h 448"/>
                  <a:gd name="T26" fmla="*/ 128 w 1024"/>
                  <a:gd name="T27" fmla="*/ 0 h 448"/>
                  <a:gd name="T28" fmla="*/ 0 w 1024"/>
                  <a:gd name="T29" fmla="*/ 128 h 448"/>
                  <a:gd name="T30" fmla="*/ 352 w 1024"/>
                  <a:gd name="T31" fmla="*/ 448 h 448"/>
                  <a:gd name="T32" fmla="*/ 672 w 1024"/>
                  <a:gd name="T33" fmla="*/ 448 h 448"/>
                  <a:gd name="T34" fmla="*/ 1024 w 1024"/>
                  <a:gd name="T35" fmla="*/ 128 h 448"/>
                  <a:gd name="T36" fmla="*/ 896 w 1024"/>
                  <a:gd name="T37" fmla="*/ 0 h 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24" h="448">
                    <a:moveTo>
                      <a:pt x="896" y="0"/>
                    </a:moveTo>
                    <a:cubicBezTo>
                      <a:pt x="784" y="0"/>
                      <a:pt x="768" y="96"/>
                      <a:pt x="768" y="128"/>
                    </a:cubicBezTo>
                    <a:cubicBezTo>
                      <a:pt x="768" y="160"/>
                      <a:pt x="768" y="192"/>
                      <a:pt x="800" y="192"/>
                    </a:cubicBezTo>
                    <a:cubicBezTo>
                      <a:pt x="832" y="192"/>
                      <a:pt x="832" y="160"/>
                      <a:pt x="832" y="128"/>
                    </a:cubicBezTo>
                    <a:cubicBezTo>
                      <a:pt x="832" y="96"/>
                      <a:pt x="848" y="64"/>
                      <a:pt x="896" y="64"/>
                    </a:cubicBezTo>
                    <a:cubicBezTo>
                      <a:pt x="944" y="64"/>
                      <a:pt x="960" y="96"/>
                      <a:pt x="960" y="128"/>
                    </a:cubicBezTo>
                    <a:cubicBezTo>
                      <a:pt x="960" y="288"/>
                      <a:pt x="768" y="384"/>
                      <a:pt x="672" y="384"/>
                    </a:cubicBezTo>
                    <a:lnTo>
                      <a:pt x="352" y="384"/>
                    </a:lnTo>
                    <a:cubicBezTo>
                      <a:pt x="256" y="384"/>
                      <a:pt x="64" y="288"/>
                      <a:pt x="64" y="128"/>
                    </a:cubicBezTo>
                    <a:cubicBezTo>
                      <a:pt x="64" y="96"/>
                      <a:pt x="80" y="64"/>
                      <a:pt x="128" y="64"/>
                    </a:cubicBezTo>
                    <a:cubicBezTo>
                      <a:pt x="176" y="64"/>
                      <a:pt x="192" y="96"/>
                      <a:pt x="192" y="128"/>
                    </a:cubicBezTo>
                    <a:cubicBezTo>
                      <a:pt x="192" y="160"/>
                      <a:pt x="192" y="192"/>
                      <a:pt x="224" y="192"/>
                    </a:cubicBezTo>
                    <a:cubicBezTo>
                      <a:pt x="256" y="192"/>
                      <a:pt x="256" y="160"/>
                      <a:pt x="256" y="128"/>
                    </a:cubicBezTo>
                    <a:cubicBezTo>
                      <a:pt x="256" y="96"/>
                      <a:pt x="240" y="0"/>
                      <a:pt x="128" y="0"/>
                    </a:cubicBezTo>
                    <a:cubicBezTo>
                      <a:pt x="48" y="0"/>
                      <a:pt x="0" y="64"/>
                      <a:pt x="0" y="128"/>
                    </a:cubicBezTo>
                    <a:cubicBezTo>
                      <a:pt x="0" y="320"/>
                      <a:pt x="224" y="448"/>
                      <a:pt x="352" y="448"/>
                    </a:cubicBezTo>
                    <a:lnTo>
                      <a:pt x="672" y="448"/>
                    </a:lnTo>
                    <a:cubicBezTo>
                      <a:pt x="800" y="448"/>
                      <a:pt x="1024" y="320"/>
                      <a:pt x="1024" y="128"/>
                    </a:cubicBezTo>
                    <a:cubicBezTo>
                      <a:pt x="1024" y="64"/>
                      <a:pt x="976" y="0"/>
                      <a:pt x="896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0">
                <a:solidFill>
                  <a:srgbClr val="FFFF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" name="PA-任意多边形 279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id="{4C5110DB-6A35-4E07-9587-2FE941D6F898}"/>
                  </a:ext>
                </a:extLst>
              </p:cNvPr>
              <p:cNvSpPr>
                <a:spLocks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3730" y="1965"/>
                <a:ext cx="220" cy="293"/>
              </a:xfrm>
              <a:custGeom>
                <a:avLst/>
                <a:gdLst>
                  <a:gd name="T0" fmla="*/ 576 w 576"/>
                  <a:gd name="T1" fmla="*/ 64 h 768"/>
                  <a:gd name="T2" fmla="*/ 544 w 576"/>
                  <a:gd name="T3" fmla="*/ 0 h 768"/>
                  <a:gd name="T4" fmla="*/ 32 w 576"/>
                  <a:gd name="T5" fmla="*/ 0 h 768"/>
                  <a:gd name="T6" fmla="*/ 0 w 576"/>
                  <a:gd name="T7" fmla="*/ 64 h 768"/>
                  <a:gd name="T8" fmla="*/ 224 w 576"/>
                  <a:gd name="T9" fmla="*/ 608 h 768"/>
                  <a:gd name="T10" fmla="*/ 224 w 576"/>
                  <a:gd name="T11" fmla="*/ 672 h 768"/>
                  <a:gd name="T12" fmla="*/ 128 w 576"/>
                  <a:gd name="T13" fmla="*/ 768 h 768"/>
                  <a:gd name="T14" fmla="*/ 448 w 576"/>
                  <a:gd name="T15" fmla="*/ 768 h 768"/>
                  <a:gd name="T16" fmla="*/ 352 w 576"/>
                  <a:gd name="T17" fmla="*/ 672 h 768"/>
                  <a:gd name="T18" fmla="*/ 352 w 576"/>
                  <a:gd name="T19" fmla="*/ 608 h 768"/>
                  <a:gd name="T20" fmla="*/ 576 w 576"/>
                  <a:gd name="T21" fmla="*/ 64 h 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6" h="768">
                    <a:moveTo>
                      <a:pt x="576" y="64"/>
                    </a:moveTo>
                    <a:cubicBezTo>
                      <a:pt x="576" y="32"/>
                      <a:pt x="576" y="0"/>
                      <a:pt x="544" y="0"/>
                    </a:cubicBezTo>
                    <a:cubicBezTo>
                      <a:pt x="512" y="0"/>
                      <a:pt x="64" y="0"/>
                      <a:pt x="32" y="0"/>
                    </a:cubicBezTo>
                    <a:cubicBezTo>
                      <a:pt x="0" y="0"/>
                      <a:pt x="0" y="32"/>
                      <a:pt x="0" y="64"/>
                    </a:cubicBezTo>
                    <a:cubicBezTo>
                      <a:pt x="0" y="608"/>
                      <a:pt x="224" y="544"/>
                      <a:pt x="224" y="608"/>
                    </a:cubicBezTo>
                    <a:lnTo>
                      <a:pt x="224" y="672"/>
                    </a:lnTo>
                    <a:cubicBezTo>
                      <a:pt x="224" y="736"/>
                      <a:pt x="128" y="704"/>
                      <a:pt x="128" y="768"/>
                    </a:cubicBezTo>
                    <a:lnTo>
                      <a:pt x="448" y="768"/>
                    </a:lnTo>
                    <a:cubicBezTo>
                      <a:pt x="448" y="704"/>
                      <a:pt x="352" y="736"/>
                      <a:pt x="352" y="672"/>
                    </a:cubicBezTo>
                    <a:lnTo>
                      <a:pt x="352" y="608"/>
                    </a:lnTo>
                    <a:cubicBezTo>
                      <a:pt x="352" y="544"/>
                      <a:pt x="576" y="608"/>
                      <a:pt x="576" y="64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0">
                <a:solidFill>
                  <a:srgbClr val="FFFF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" name="PA-任意多边形 280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id="{0D051E53-6CEC-4B9E-B284-29A3FA028572}"/>
                  </a:ext>
                </a:extLst>
              </p:cNvPr>
              <p:cNvSpPr>
                <a:spLocks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3718" y="2282"/>
                <a:ext cx="244" cy="73"/>
              </a:xfrm>
              <a:custGeom>
                <a:avLst/>
                <a:gdLst>
                  <a:gd name="T0" fmla="*/ 608 w 640"/>
                  <a:gd name="T1" fmla="*/ 0 h 192"/>
                  <a:gd name="T2" fmla="*/ 32 w 640"/>
                  <a:gd name="T3" fmla="*/ 0 h 192"/>
                  <a:gd name="T4" fmla="*/ 0 w 640"/>
                  <a:gd name="T5" fmla="*/ 32 h 192"/>
                  <a:gd name="T6" fmla="*/ 0 w 640"/>
                  <a:gd name="T7" fmla="*/ 160 h 192"/>
                  <a:gd name="T8" fmla="*/ 32 w 640"/>
                  <a:gd name="T9" fmla="*/ 192 h 192"/>
                  <a:gd name="T10" fmla="*/ 608 w 640"/>
                  <a:gd name="T11" fmla="*/ 192 h 192"/>
                  <a:gd name="T12" fmla="*/ 640 w 640"/>
                  <a:gd name="T13" fmla="*/ 160 h 192"/>
                  <a:gd name="T14" fmla="*/ 640 w 640"/>
                  <a:gd name="T15" fmla="*/ 32 h 192"/>
                  <a:gd name="T16" fmla="*/ 608 w 640"/>
                  <a:gd name="T17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0" h="192">
                    <a:moveTo>
                      <a:pt x="608" y="0"/>
                    </a:moveTo>
                    <a:lnTo>
                      <a:pt x="32" y="0"/>
                    </a:lnTo>
                    <a:cubicBezTo>
                      <a:pt x="15" y="0"/>
                      <a:pt x="0" y="15"/>
                      <a:pt x="0" y="32"/>
                    </a:cubicBezTo>
                    <a:lnTo>
                      <a:pt x="0" y="160"/>
                    </a:lnTo>
                    <a:cubicBezTo>
                      <a:pt x="0" y="178"/>
                      <a:pt x="15" y="192"/>
                      <a:pt x="32" y="192"/>
                    </a:cubicBezTo>
                    <a:lnTo>
                      <a:pt x="608" y="192"/>
                    </a:lnTo>
                    <a:cubicBezTo>
                      <a:pt x="626" y="192"/>
                      <a:pt x="640" y="178"/>
                      <a:pt x="640" y="160"/>
                    </a:cubicBezTo>
                    <a:lnTo>
                      <a:pt x="640" y="32"/>
                    </a:lnTo>
                    <a:cubicBezTo>
                      <a:pt x="640" y="15"/>
                      <a:pt x="626" y="0"/>
                      <a:pt x="608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3" name="PA-矩形 281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id="{814FFAC3-4C3B-4FE4-A4EF-3BB9872116F2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3779" y="2306"/>
                <a:ext cx="122" cy="2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4" name="PA-任意多边形 282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id="{220B3A75-DD0A-4151-95E3-084853121C74}"/>
                  </a:ext>
                </a:extLst>
              </p:cNvPr>
              <p:cNvSpPr>
                <a:spLocks noEditPoint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3743" y="2197"/>
                <a:ext cx="195" cy="85"/>
              </a:xfrm>
              <a:custGeom>
                <a:avLst/>
                <a:gdLst>
                  <a:gd name="T0" fmla="*/ 416 w 512"/>
                  <a:gd name="T1" fmla="*/ 160 h 224"/>
                  <a:gd name="T2" fmla="*/ 96 w 512"/>
                  <a:gd name="T3" fmla="*/ 160 h 224"/>
                  <a:gd name="T4" fmla="*/ 0 w 512"/>
                  <a:gd name="T5" fmla="*/ 224 h 224"/>
                  <a:gd name="T6" fmla="*/ 512 w 512"/>
                  <a:gd name="T7" fmla="*/ 224 h 224"/>
                  <a:gd name="T8" fmla="*/ 416 w 512"/>
                  <a:gd name="T9" fmla="*/ 160 h 224"/>
                  <a:gd name="T10" fmla="*/ 192 w 512"/>
                  <a:gd name="T11" fmla="*/ 64 h 224"/>
                  <a:gd name="T12" fmla="*/ 320 w 512"/>
                  <a:gd name="T13" fmla="*/ 64 h 224"/>
                  <a:gd name="T14" fmla="*/ 352 w 512"/>
                  <a:gd name="T15" fmla="*/ 32 h 224"/>
                  <a:gd name="T16" fmla="*/ 320 w 512"/>
                  <a:gd name="T17" fmla="*/ 0 h 224"/>
                  <a:gd name="T18" fmla="*/ 192 w 512"/>
                  <a:gd name="T19" fmla="*/ 0 h 224"/>
                  <a:gd name="T20" fmla="*/ 160 w 512"/>
                  <a:gd name="T21" fmla="*/ 32 h 224"/>
                  <a:gd name="T22" fmla="*/ 192 w 512"/>
                  <a:gd name="T23" fmla="*/ 6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12" h="224">
                    <a:moveTo>
                      <a:pt x="416" y="160"/>
                    </a:moveTo>
                    <a:lnTo>
                      <a:pt x="96" y="160"/>
                    </a:lnTo>
                    <a:cubicBezTo>
                      <a:pt x="96" y="160"/>
                      <a:pt x="0" y="160"/>
                      <a:pt x="0" y="224"/>
                    </a:cubicBezTo>
                    <a:lnTo>
                      <a:pt x="512" y="224"/>
                    </a:lnTo>
                    <a:cubicBezTo>
                      <a:pt x="512" y="160"/>
                      <a:pt x="416" y="160"/>
                      <a:pt x="416" y="160"/>
                    </a:cubicBezTo>
                    <a:close/>
                    <a:moveTo>
                      <a:pt x="192" y="64"/>
                    </a:moveTo>
                    <a:lnTo>
                      <a:pt x="320" y="64"/>
                    </a:lnTo>
                    <a:cubicBezTo>
                      <a:pt x="338" y="64"/>
                      <a:pt x="352" y="50"/>
                      <a:pt x="352" y="32"/>
                    </a:cubicBezTo>
                    <a:cubicBezTo>
                      <a:pt x="352" y="15"/>
                      <a:pt x="338" y="0"/>
                      <a:pt x="320" y="0"/>
                    </a:cubicBezTo>
                    <a:lnTo>
                      <a:pt x="192" y="0"/>
                    </a:lnTo>
                    <a:cubicBezTo>
                      <a:pt x="175" y="0"/>
                      <a:pt x="160" y="15"/>
                      <a:pt x="160" y="32"/>
                    </a:cubicBezTo>
                    <a:cubicBezTo>
                      <a:pt x="160" y="50"/>
                      <a:pt x="175" y="64"/>
                      <a:pt x="192" y="64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0">
                <a:solidFill>
                  <a:srgbClr val="FFFF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5826562" y="2482627"/>
              <a:ext cx="277640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b="0" cap="none" spc="0" dirty="0" smtClean="0">
                  <a:ln w="0"/>
                  <a:solidFill>
                    <a:srgbClr val="FFFF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atura MT Script Capitals" panose="03020802060602070202" pitchFamily="66" charset="0"/>
                </a:rPr>
                <a:t>1</a:t>
              </a:r>
              <a:endParaRPr lang="zh-CN" altLang="en-US" sz="20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tura MT Script Capitals" panose="03020802060602070202" pitchFamily="66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069318" y="2229968"/>
            <a:ext cx="623652" cy="651178"/>
            <a:chOff x="7236550" y="2482627"/>
            <a:chExt cx="623652" cy="651178"/>
          </a:xfrm>
        </p:grpSpPr>
        <p:grpSp>
          <p:nvGrpSpPr>
            <p:cNvPr id="26" name="PA-cup-winner-champion-sports-icon-multiColor-279571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57FFD97C-2BEC-4998-A4B3-AA80F441F8AD}"/>
                </a:ext>
              </a:extLst>
            </p:cNvPr>
            <p:cNvGrpSpPr>
              <a:grpSpLocks noChangeAspect="1"/>
            </p:cNvGrpSpPr>
            <p:nvPr>
              <p:custDataLst>
                <p:tags r:id="rId7"/>
              </p:custDataLst>
            </p:nvPr>
          </p:nvGrpSpPr>
          <p:grpSpPr bwMode="auto">
            <a:xfrm>
              <a:off x="7236550" y="2510153"/>
              <a:ext cx="623652" cy="623652"/>
              <a:chOff x="3645" y="1965"/>
              <a:chExt cx="390" cy="390"/>
            </a:xfrm>
          </p:grpSpPr>
          <p:sp>
            <p:nvSpPr>
              <p:cNvPr id="27" name="PA-任意多边形 278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id="{AB466542-109A-41CA-BE4B-24F10CC9581F}"/>
                  </a:ext>
                </a:extLst>
              </p:cNvPr>
              <p:cNvSpPr>
                <a:spLocks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3645" y="1989"/>
                <a:ext cx="390" cy="171"/>
              </a:xfrm>
              <a:custGeom>
                <a:avLst/>
                <a:gdLst>
                  <a:gd name="T0" fmla="*/ 896 w 1024"/>
                  <a:gd name="T1" fmla="*/ 0 h 448"/>
                  <a:gd name="T2" fmla="*/ 768 w 1024"/>
                  <a:gd name="T3" fmla="*/ 128 h 448"/>
                  <a:gd name="T4" fmla="*/ 800 w 1024"/>
                  <a:gd name="T5" fmla="*/ 192 h 448"/>
                  <a:gd name="T6" fmla="*/ 832 w 1024"/>
                  <a:gd name="T7" fmla="*/ 128 h 448"/>
                  <a:gd name="T8" fmla="*/ 896 w 1024"/>
                  <a:gd name="T9" fmla="*/ 64 h 448"/>
                  <a:gd name="T10" fmla="*/ 960 w 1024"/>
                  <a:gd name="T11" fmla="*/ 128 h 448"/>
                  <a:gd name="T12" fmla="*/ 672 w 1024"/>
                  <a:gd name="T13" fmla="*/ 384 h 448"/>
                  <a:gd name="T14" fmla="*/ 352 w 1024"/>
                  <a:gd name="T15" fmla="*/ 384 h 448"/>
                  <a:gd name="T16" fmla="*/ 64 w 1024"/>
                  <a:gd name="T17" fmla="*/ 128 h 448"/>
                  <a:gd name="T18" fmla="*/ 128 w 1024"/>
                  <a:gd name="T19" fmla="*/ 64 h 448"/>
                  <a:gd name="T20" fmla="*/ 192 w 1024"/>
                  <a:gd name="T21" fmla="*/ 128 h 448"/>
                  <a:gd name="T22" fmla="*/ 224 w 1024"/>
                  <a:gd name="T23" fmla="*/ 192 h 448"/>
                  <a:gd name="T24" fmla="*/ 256 w 1024"/>
                  <a:gd name="T25" fmla="*/ 128 h 448"/>
                  <a:gd name="T26" fmla="*/ 128 w 1024"/>
                  <a:gd name="T27" fmla="*/ 0 h 448"/>
                  <a:gd name="T28" fmla="*/ 0 w 1024"/>
                  <a:gd name="T29" fmla="*/ 128 h 448"/>
                  <a:gd name="T30" fmla="*/ 352 w 1024"/>
                  <a:gd name="T31" fmla="*/ 448 h 448"/>
                  <a:gd name="T32" fmla="*/ 672 w 1024"/>
                  <a:gd name="T33" fmla="*/ 448 h 448"/>
                  <a:gd name="T34" fmla="*/ 1024 w 1024"/>
                  <a:gd name="T35" fmla="*/ 128 h 448"/>
                  <a:gd name="T36" fmla="*/ 896 w 1024"/>
                  <a:gd name="T37" fmla="*/ 0 h 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24" h="448">
                    <a:moveTo>
                      <a:pt x="896" y="0"/>
                    </a:moveTo>
                    <a:cubicBezTo>
                      <a:pt x="784" y="0"/>
                      <a:pt x="768" y="96"/>
                      <a:pt x="768" y="128"/>
                    </a:cubicBezTo>
                    <a:cubicBezTo>
                      <a:pt x="768" y="160"/>
                      <a:pt x="768" y="192"/>
                      <a:pt x="800" y="192"/>
                    </a:cubicBezTo>
                    <a:cubicBezTo>
                      <a:pt x="832" y="192"/>
                      <a:pt x="832" y="160"/>
                      <a:pt x="832" y="128"/>
                    </a:cubicBezTo>
                    <a:cubicBezTo>
                      <a:pt x="832" y="96"/>
                      <a:pt x="848" y="64"/>
                      <a:pt x="896" y="64"/>
                    </a:cubicBezTo>
                    <a:cubicBezTo>
                      <a:pt x="944" y="64"/>
                      <a:pt x="960" y="96"/>
                      <a:pt x="960" y="128"/>
                    </a:cubicBezTo>
                    <a:cubicBezTo>
                      <a:pt x="960" y="288"/>
                      <a:pt x="768" y="384"/>
                      <a:pt x="672" y="384"/>
                    </a:cubicBezTo>
                    <a:lnTo>
                      <a:pt x="352" y="384"/>
                    </a:lnTo>
                    <a:cubicBezTo>
                      <a:pt x="256" y="384"/>
                      <a:pt x="64" y="288"/>
                      <a:pt x="64" y="128"/>
                    </a:cubicBezTo>
                    <a:cubicBezTo>
                      <a:pt x="64" y="96"/>
                      <a:pt x="80" y="64"/>
                      <a:pt x="128" y="64"/>
                    </a:cubicBezTo>
                    <a:cubicBezTo>
                      <a:pt x="176" y="64"/>
                      <a:pt x="192" y="96"/>
                      <a:pt x="192" y="128"/>
                    </a:cubicBezTo>
                    <a:cubicBezTo>
                      <a:pt x="192" y="160"/>
                      <a:pt x="192" y="192"/>
                      <a:pt x="224" y="192"/>
                    </a:cubicBezTo>
                    <a:cubicBezTo>
                      <a:pt x="256" y="192"/>
                      <a:pt x="256" y="160"/>
                      <a:pt x="256" y="128"/>
                    </a:cubicBezTo>
                    <a:cubicBezTo>
                      <a:pt x="256" y="96"/>
                      <a:pt x="240" y="0"/>
                      <a:pt x="128" y="0"/>
                    </a:cubicBezTo>
                    <a:cubicBezTo>
                      <a:pt x="48" y="0"/>
                      <a:pt x="0" y="64"/>
                      <a:pt x="0" y="128"/>
                    </a:cubicBezTo>
                    <a:cubicBezTo>
                      <a:pt x="0" y="320"/>
                      <a:pt x="224" y="448"/>
                      <a:pt x="352" y="448"/>
                    </a:cubicBezTo>
                    <a:lnTo>
                      <a:pt x="672" y="448"/>
                    </a:lnTo>
                    <a:cubicBezTo>
                      <a:pt x="800" y="448"/>
                      <a:pt x="1024" y="320"/>
                      <a:pt x="1024" y="128"/>
                    </a:cubicBezTo>
                    <a:cubicBezTo>
                      <a:pt x="1024" y="64"/>
                      <a:pt x="976" y="0"/>
                      <a:pt x="896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8" name="PA-任意多边形 279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id="{4C5110DB-6A35-4E07-9587-2FE941D6F898}"/>
                  </a:ext>
                </a:extLst>
              </p:cNvPr>
              <p:cNvSpPr>
                <a:spLocks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3730" y="1965"/>
                <a:ext cx="220" cy="293"/>
              </a:xfrm>
              <a:custGeom>
                <a:avLst/>
                <a:gdLst>
                  <a:gd name="T0" fmla="*/ 576 w 576"/>
                  <a:gd name="T1" fmla="*/ 64 h 768"/>
                  <a:gd name="T2" fmla="*/ 544 w 576"/>
                  <a:gd name="T3" fmla="*/ 0 h 768"/>
                  <a:gd name="T4" fmla="*/ 32 w 576"/>
                  <a:gd name="T5" fmla="*/ 0 h 768"/>
                  <a:gd name="T6" fmla="*/ 0 w 576"/>
                  <a:gd name="T7" fmla="*/ 64 h 768"/>
                  <a:gd name="T8" fmla="*/ 224 w 576"/>
                  <a:gd name="T9" fmla="*/ 608 h 768"/>
                  <a:gd name="T10" fmla="*/ 224 w 576"/>
                  <a:gd name="T11" fmla="*/ 672 h 768"/>
                  <a:gd name="T12" fmla="*/ 128 w 576"/>
                  <a:gd name="T13" fmla="*/ 768 h 768"/>
                  <a:gd name="T14" fmla="*/ 448 w 576"/>
                  <a:gd name="T15" fmla="*/ 768 h 768"/>
                  <a:gd name="T16" fmla="*/ 352 w 576"/>
                  <a:gd name="T17" fmla="*/ 672 h 768"/>
                  <a:gd name="T18" fmla="*/ 352 w 576"/>
                  <a:gd name="T19" fmla="*/ 608 h 768"/>
                  <a:gd name="T20" fmla="*/ 576 w 576"/>
                  <a:gd name="T21" fmla="*/ 64 h 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6" h="768">
                    <a:moveTo>
                      <a:pt x="576" y="64"/>
                    </a:moveTo>
                    <a:cubicBezTo>
                      <a:pt x="576" y="32"/>
                      <a:pt x="576" y="0"/>
                      <a:pt x="544" y="0"/>
                    </a:cubicBezTo>
                    <a:cubicBezTo>
                      <a:pt x="512" y="0"/>
                      <a:pt x="64" y="0"/>
                      <a:pt x="32" y="0"/>
                    </a:cubicBezTo>
                    <a:cubicBezTo>
                      <a:pt x="0" y="0"/>
                      <a:pt x="0" y="32"/>
                      <a:pt x="0" y="64"/>
                    </a:cubicBezTo>
                    <a:cubicBezTo>
                      <a:pt x="0" y="608"/>
                      <a:pt x="224" y="544"/>
                      <a:pt x="224" y="608"/>
                    </a:cubicBezTo>
                    <a:lnTo>
                      <a:pt x="224" y="672"/>
                    </a:lnTo>
                    <a:cubicBezTo>
                      <a:pt x="224" y="736"/>
                      <a:pt x="128" y="704"/>
                      <a:pt x="128" y="768"/>
                    </a:cubicBezTo>
                    <a:lnTo>
                      <a:pt x="448" y="768"/>
                    </a:lnTo>
                    <a:cubicBezTo>
                      <a:pt x="448" y="704"/>
                      <a:pt x="352" y="736"/>
                      <a:pt x="352" y="672"/>
                    </a:cubicBezTo>
                    <a:lnTo>
                      <a:pt x="352" y="608"/>
                    </a:lnTo>
                    <a:cubicBezTo>
                      <a:pt x="352" y="544"/>
                      <a:pt x="576" y="608"/>
                      <a:pt x="576" y="64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" name="PA-任意多边形 280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id="{0D051E53-6CEC-4B9E-B284-29A3FA028572}"/>
                  </a:ext>
                </a:extLst>
              </p:cNvPr>
              <p:cNvSpPr>
                <a:spLocks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3718" y="2282"/>
                <a:ext cx="244" cy="73"/>
              </a:xfrm>
              <a:custGeom>
                <a:avLst/>
                <a:gdLst>
                  <a:gd name="T0" fmla="*/ 608 w 640"/>
                  <a:gd name="T1" fmla="*/ 0 h 192"/>
                  <a:gd name="T2" fmla="*/ 32 w 640"/>
                  <a:gd name="T3" fmla="*/ 0 h 192"/>
                  <a:gd name="T4" fmla="*/ 0 w 640"/>
                  <a:gd name="T5" fmla="*/ 32 h 192"/>
                  <a:gd name="T6" fmla="*/ 0 w 640"/>
                  <a:gd name="T7" fmla="*/ 160 h 192"/>
                  <a:gd name="T8" fmla="*/ 32 w 640"/>
                  <a:gd name="T9" fmla="*/ 192 h 192"/>
                  <a:gd name="T10" fmla="*/ 608 w 640"/>
                  <a:gd name="T11" fmla="*/ 192 h 192"/>
                  <a:gd name="T12" fmla="*/ 640 w 640"/>
                  <a:gd name="T13" fmla="*/ 160 h 192"/>
                  <a:gd name="T14" fmla="*/ 640 w 640"/>
                  <a:gd name="T15" fmla="*/ 32 h 192"/>
                  <a:gd name="T16" fmla="*/ 608 w 640"/>
                  <a:gd name="T17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0" h="192">
                    <a:moveTo>
                      <a:pt x="608" y="0"/>
                    </a:moveTo>
                    <a:lnTo>
                      <a:pt x="32" y="0"/>
                    </a:lnTo>
                    <a:cubicBezTo>
                      <a:pt x="15" y="0"/>
                      <a:pt x="0" y="15"/>
                      <a:pt x="0" y="32"/>
                    </a:cubicBezTo>
                    <a:lnTo>
                      <a:pt x="0" y="160"/>
                    </a:lnTo>
                    <a:cubicBezTo>
                      <a:pt x="0" y="178"/>
                      <a:pt x="15" y="192"/>
                      <a:pt x="32" y="192"/>
                    </a:cubicBezTo>
                    <a:lnTo>
                      <a:pt x="608" y="192"/>
                    </a:lnTo>
                    <a:cubicBezTo>
                      <a:pt x="626" y="192"/>
                      <a:pt x="640" y="178"/>
                      <a:pt x="640" y="160"/>
                    </a:cubicBezTo>
                    <a:lnTo>
                      <a:pt x="640" y="32"/>
                    </a:lnTo>
                    <a:cubicBezTo>
                      <a:pt x="640" y="15"/>
                      <a:pt x="626" y="0"/>
                      <a:pt x="608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0" name="PA-矩形 281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id="{814FFAC3-4C3B-4FE4-A4EF-3BB9872116F2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3779" y="2306"/>
                <a:ext cx="122" cy="2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1" name="PA-任意多边形 282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id="{220B3A75-DD0A-4151-95E3-084853121C74}"/>
                  </a:ext>
                </a:extLst>
              </p:cNvPr>
              <p:cNvSpPr>
                <a:spLocks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3743" y="2197"/>
                <a:ext cx="195" cy="85"/>
              </a:xfrm>
              <a:custGeom>
                <a:avLst/>
                <a:gdLst>
                  <a:gd name="T0" fmla="*/ 416 w 512"/>
                  <a:gd name="T1" fmla="*/ 160 h 224"/>
                  <a:gd name="T2" fmla="*/ 96 w 512"/>
                  <a:gd name="T3" fmla="*/ 160 h 224"/>
                  <a:gd name="T4" fmla="*/ 0 w 512"/>
                  <a:gd name="T5" fmla="*/ 224 h 224"/>
                  <a:gd name="T6" fmla="*/ 512 w 512"/>
                  <a:gd name="T7" fmla="*/ 224 h 224"/>
                  <a:gd name="T8" fmla="*/ 416 w 512"/>
                  <a:gd name="T9" fmla="*/ 160 h 224"/>
                  <a:gd name="T10" fmla="*/ 192 w 512"/>
                  <a:gd name="T11" fmla="*/ 64 h 224"/>
                  <a:gd name="T12" fmla="*/ 320 w 512"/>
                  <a:gd name="T13" fmla="*/ 64 h 224"/>
                  <a:gd name="T14" fmla="*/ 352 w 512"/>
                  <a:gd name="T15" fmla="*/ 32 h 224"/>
                  <a:gd name="T16" fmla="*/ 320 w 512"/>
                  <a:gd name="T17" fmla="*/ 0 h 224"/>
                  <a:gd name="T18" fmla="*/ 192 w 512"/>
                  <a:gd name="T19" fmla="*/ 0 h 224"/>
                  <a:gd name="T20" fmla="*/ 160 w 512"/>
                  <a:gd name="T21" fmla="*/ 32 h 224"/>
                  <a:gd name="T22" fmla="*/ 192 w 512"/>
                  <a:gd name="T23" fmla="*/ 6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12" h="224">
                    <a:moveTo>
                      <a:pt x="416" y="160"/>
                    </a:moveTo>
                    <a:lnTo>
                      <a:pt x="96" y="160"/>
                    </a:lnTo>
                    <a:cubicBezTo>
                      <a:pt x="96" y="160"/>
                      <a:pt x="0" y="160"/>
                      <a:pt x="0" y="224"/>
                    </a:cubicBezTo>
                    <a:lnTo>
                      <a:pt x="512" y="224"/>
                    </a:lnTo>
                    <a:cubicBezTo>
                      <a:pt x="512" y="160"/>
                      <a:pt x="416" y="160"/>
                      <a:pt x="416" y="160"/>
                    </a:cubicBezTo>
                    <a:close/>
                    <a:moveTo>
                      <a:pt x="192" y="64"/>
                    </a:moveTo>
                    <a:lnTo>
                      <a:pt x="320" y="64"/>
                    </a:lnTo>
                    <a:cubicBezTo>
                      <a:pt x="338" y="64"/>
                      <a:pt x="352" y="50"/>
                      <a:pt x="352" y="32"/>
                    </a:cubicBezTo>
                    <a:cubicBezTo>
                      <a:pt x="352" y="15"/>
                      <a:pt x="338" y="0"/>
                      <a:pt x="320" y="0"/>
                    </a:cubicBezTo>
                    <a:lnTo>
                      <a:pt x="192" y="0"/>
                    </a:lnTo>
                    <a:cubicBezTo>
                      <a:pt x="175" y="0"/>
                      <a:pt x="160" y="15"/>
                      <a:pt x="160" y="32"/>
                    </a:cubicBezTo>
                    <a:cubicBezTo>
                      <a:pt x="160" y="50"/>
                      <a:pt x="175" y="64"/>
                      <a:pt x="192" y="64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33" name="矩形 32"/>
            <p:cNvSpPr/>
            <p:nvPr/>
          </p:nvSpPr>
          <p:spPr>
            <a:xfrm>
              <a:off x="7397533" y="2482627"/>
              <a:ext cx="301686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b="0" cap="none" spc="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atura MT Script Capitals" panose="03020802060602070202" pitchFamily="66" charset="0"/>
                </a:rPr>
                <a:t>2</a:t>
              </a:r>
              <a:endParaRPr lang="zh-CN" altLang="en-US" sz="2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tura MT Script Capitals" panose="03020802060602070202" pitchFamily="66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013727" y="3587335"/>
            <a:ext cx="623652" cy="651178"/>
            <a:chOff x="8458490" y="2482627"/>
            <a:chExt cx="623652" cy="651178"/>
          </a:xfrm>
        </p:grpSpPr>
        <p:grpSp>
          <p:nvGrpSpPr>
            <p:cNvPr id="35" name="PA-cup-winner-champion-sports-icon-multiColor-279571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57FFD97C-2BEC-4998-A4B3-AA80F441F8AD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 bwMode="auto">
            <a:xfrm>
              <a:off x="8458490" y="2510153"/>
              <a:ext cx="623652" cy="623652"/>
              <a:chOff x="3645" y="1965"/>
              <a:chExt cx="390" cy="390"/>
            </a:xfrm>
          </p:grpSpPr>
          <p:sp>
            <p:nvSpPr>
              <p:cNvPr id="36" name="PA-任意多边形 278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id="{AB466542-109A-41CA-BE4B-24F10CC9581F}"/>
                  </a:ext>
                </a:extLst>
              </p:cNvPr>
              <p:cNvSpPr>
                <a:spLocks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3645" y="1989"/>
                <a:ext cx="390" cy="171"/>
              </a:xfrm>
              <a:custGeom>
                <a:avLst/>
                <a:gdLst>
                  <a:gd name="T0" fmla="*/ 896 w 1024"/>
                  <a:gd name="T1" fmla="*/ 0 h 448"/>
                  <a:gd name="T2" fmla="*/ 768 w 1024"/>
                  <a:gd name="T3" fmla="*/ 128 h 448"/>
                  <a:gd name="T4" fmla="*/ 800 w 1024"/>
                  <a:gd name="T5" fmla="*/ 192 h 448"/>
                  <a:gd name="T6" fmla="*/ 832 w 1024"/>
                  <a:gd name="T7" fmla="*/ 128 h 448"/>
                  <a:gd name="T8" fmla="*/ 896 w 1024"/>
                  <a:gd name="T9" fmla="*/ 64 h 448"/>
                  <a:gd name="T10" fmla="*/ 960 w 1024"/>
                  <a:gd name="T11" fmla="*/ 128 h 448"/>
                  <a:gd name="T12" fmla="*/ 672 w 1024"/>
                  <a:gd name="T13" fmla="*/ 384 h 448"/>
                  <a:gd name="T14" fmla="*/ 352 w 1024"/>
                  <a:gd name="T15" fmla="*/ 384 h 448"/>
                  <a:gd name="T16" fmla="*/ 64 w 1024"/>
                  <a:gd name="T17" fmla="*/ 128 h 448"/>
                  <a:gd name="T18" fmla="*/ 128 w 1024"/>
                  <a:gd name="T19" fmla="*/ 64 h 448"/>
                  <a:gd name="T20" fmla="*/ 192 w 1024"/>
                  <a:gd name="T21" fmla="*/ 128 h 448"/>
                  <a:gd name="T22" fmla="*/ 224 w 1024"/>
                  <a:gd name="T23" fmla="*/ 192 h 448"/>
                  <a:gd name="T24" fmla="*/ 256 w 1024"/>
                  <a:gd name="T25" fmla="*/ 128 h 448"/>
                  <a:gd name="T26" fmla="*/ 128 w 1024"/>
                  <a:gd name="T27" fmla="*/ 0 h 448"/>
                  <a:gd name="T28" fmla="*/ 0 w 1024"/>
                  <a:gd name="T29" fmla="*/ 128 h 448"/>
                  <a:gd name="T30" fmla="*/ 352 w 1024"/>
                  <a:gd name="T31" fmla="*/ 448 h 448"/>
                  <a:gd name="T32" fmla="*/ 672 w 1024"/>
                  <a:gd name="T33" fmla="*/ 448 h 448"/>
                  <a:gd name="T34" fmla="*/ 1024 w 1024"/>
                  <a:gd name="T35" fmla="*/ 128 h 448"/>
                  <a:gd name="T36" fmla="*/ 896 w 1024"/>
                  <a:gd name="T37" fmla="*/ 0 h 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24" h="448">
                    <a:moveTo>
                      <a:pt x="896" y="0"/>
                    </a:moveTo>
                    <a:cubicBezTo>
                      <a:pt x="784" y="0"/>
                      <a:pt x="768" y="96"/>
                      <a:pt x="768" y="128"/>
                    </a:cubicBezTo>
                    <a:cubicBezTo>
                      <a:pt x="768" y="160"/>
                      <a:pt x="768" y="192"/>
                      <a:pt x="800" y="192"/>
                    </a:cubicBezTo>
                    <a:cubicBezTo>
                      <a:pt x="832" y="192"/>
                      <a:pt x="832" y="160"/>
                      <a:pt x="832" y="128"/>
                    </a:cubicBezTo>
                    <a:cubicBezTo>
                      <a:pt x="832" y="96"/>
                      <a:pt x="848" y="64"/>
                      <a:pt x="896" y="64"/>
                    </a:cubicBezTo>
                    <a:cubicBezTo>
                      <a:pt x="944" y="64"/>
                      <a:pt x="960" y="96"/>
                      <a:pt x="960" y="128"/>
                    </a:cubicBezTo>
                    <a:cubicBezTo>
                      <a:pt x="960" y="288"/>
                      <a:pt x="768" y="384"/>
                      <a:pt x="672" y="384"/>
                    </a:cubicBezTo>
                    <a:lnTo>
                      <a:pt x="352" y="384"/>
                    </a:lnTo>
                    <a:cubicBezTo>
                      <a:pt x="256" y="384"/>
                      <a:pt x="64" y="288"/>
                      <a:pt x="64" y="128"/>
                    </a:cubicBezTo>
                    <a:cubicBezTo>
                      <a:pt x="64" y="96"/>
                      <a:pt x="80" y="64"/>
                      <a:pt x="128" y="64"/>
                    </a:cubicBezTo>
                    <a:cubicBezTo>
                      <a:pt x="176" y="64"/>
                      <a:pt x="192" y="96"/>
                      <a:pt x="192" y="128"/>
                    </a:cubicBezTo>
                    <a:cubicBezTo>
                      <a:pt x="192" y="160"/>
                      <a:pt x="192" y="192"/>
                      <a:pt x="224" y="192"/>
                    </a:cubicBezTo>
                    <a:cubicBezTo>
                      <a:pt x="256" y="192"/>
                      <a:pt x="256" y="160"/>
                      <a:pt x="256" y="128"/>
                    </a:cubicBezTo>
                    <a:cubicBezTo>
                      <a:pt x="256" y="96"/>
                      <a:pt x="240" y="0"/>
                      <a:pt x="128" y="0"/>
                    </a:cubicBezTo>
                    <a:cubicBezTo>
                      <a:pt x="48" y="0"/>
                      <a:pt x="0" y="64"/>
                      <a:pt x="0" y="128"/>
                    </a:cubicBezTo>
                    <a:cubicBezTo>
                      <a:pt x="0" y="320"/>
                      <a:pt x="224" y="448"/>
                      <a:pt x="352" y="448"/>
                    </a:cubicBezTo>
                    <a:lnTo>
                      <a:pt x="672" y="448"/>
                    </a:lnTo>
                    <a:cubicBezTo>
                      <a:pt x="800" y="448"/>
                      <a:pt x="1024" y="320"/>
                      <a:pt x="1024" y="128"/>
                    </a:cubicBezTo>
                    <a:cubicBezTo>
                      <a:pt x="1024" y="64"/>
                      <a:pt x="976" y="0"/>
                      <a:pt x="896" y="0"/>
                    </a:cubicBezTo>
                    <a:close/>
                  </a:path>
                </a:pathLst>
              </a:custGeom>
              <a:solidFill>
                <a:srgbClr val="E6B85C"/>
              </a:solidFill>
              <a:ln w="0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7" name="PA-任意多边形 279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id="{4C5110DB-6A35-4E07-9587-2FE941D6F898}"/>
                  </a:ext>
                </a:extLst>
              </p:cNvPr>
              <p:cNvSpPr>
                <a:spLocks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3730" y="1965"/>
                <a:ext cx="220" cy="293"/>
              </a:xfrm>
              <a:custGeom>
                <a:avLst/>
                <a:gdLst>
                  <a:gd name="T0" fmla="*/ 576 w 576"/>
                  <a:gd name="T1" fmla="*/ 64 h 768"/>
                  <a:gd name="T2" fmla="*/ 544 w 576"/>
                  <a:gd name="T3" fmla="*/ 0 h 768"/>
                  <a:gd name="T4" fmla="*/ 32 w 576"/>
                  <a:gd name="T5" fmla="*/ 0 h 768"/>
                  <a:gd name="T6" fmla="*/ 0 w 576"/>
                  <a:gd name="T7" fmla="*/ 64 h 768"/>
                  <a:gd name="T8" fmla="*/ 224 w 576"/>
                  <a:gd name="T9" fmla="*/ 608 h 768"/>
                  <a:gd name="T10" fmla="*/ 224 w 576"/>
                  <a:gd name="T11" fmla="*/ 672 h 768"/>
                  <a:gd name="T12" fmla="*/ 128 w 576"/>
                  <a:gd name="T13" fmla="*/ 768 h 768"/>
                  <a:gd name="T14" fmla="*/ 448 w 576"/>
                  <a:gd name="T15" fmla="*/ 768 h 768"/>
                  <a:gd name="T16" fmla="*/ 352 w 576"/>
                  <a:gd name="T17" fmla="*/ 672 h 768"/>
                  <a:gd name="T18" fmla="*/ 352 w 576"/>
                  <a:gd name="T19" fmla="*/ 608 h 768"/>
                  <a:gd name="T20" fmla="*/ 576 w 576"/>
                  <a:gd name="T21" fmla="*/ 64 h 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6" h="768">
                    <a:moveTo>
                      <a:pt x="576" y="64"/>
                    </a:moveTo>
                    <a:cubicBezTo>
                      <a:pt x="576" y="32"/>
                      <a:pt x="576" y="0"/>
                      <a:pt x="544" y="0"/>
                    </a:cubicBezTo>
                    <a:cubicBezTo>
                      <a:pt x="512" y="0"/>
                      <a:pt x="64" y="0"/>
                      <a:pt x="32" y="0"/>
                    </a:cubicBezTo>
                    <a:cubicBezTo>
                      <a:pt x="0" y="0"/>
                      <a:pt x="0" y="32"/>
                      <a:pt x="0" y="64"/>
                    </a:cubicBezTo>
                    <a:cubicBezTo>
                      <a:pt x="0" y="608"/>
                      <a:pt x="224" y="544"/>
                      <a:pt x="224" y="608"/>
                    </a:cubicBezTo>
                    <a:lnTo>
                      <a:pt x="224" y="672"/>
                    </a:lnTo>
                    <a:cubicBezTo>
                      <a:pt x="224" y="736"/>
                      <a:pt x="128" y="704"/>
                      <a:pt x="128" y="768"/>
                    </a:cubicBezTo>
                    <a:lnTo>
                      <a:pt x="448" y="768"/>
                    </a:lnTo>
                    <a:cubicBezTo>
                      <a:pt x="448" y="704"/>
                      <a:pt x="352" y="736"/>
                      <a:pt x="352" y="672"/>
                    </a:cubicBezTo>
                    <a:lnTo>
                      <a:pt x="352" y="608"/>
                    </a:lnTo>
                    <a:cubicBezTo>
                      <a:pt x="352" y="544"/>
                      <a:pt x="576" y="608"/>
                      <a:pt x="576" y="64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0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8" name="PA-任意多边形 280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id="{0D051E53-6CEC-4B9E-B284-29A3FA028572}"/>
                  </a:ext>
                </a:extLst>
              </p:cNvPr>
              <p:cNvSpPr>
                <a:spLocks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3718" y="2282"/>
                <a:ext cx="244" cy="73"/>
              </a:xfrm>
              <a:custGeom>
                <a:avLst/>
                <a:gdLst>
                  <a:gd name="T0" fmla="*/ 608 w 640"/>
                  <a:gd name="T1" fmla="*/ 0 h 192"/>
                  <a:gd name="T2" fmla="*/ 32 w 640"/>
                  <a:gd name="T3" fmla="*/ 0 h 192"/>
                  <a:gd name="T4" fmla="*/ 0 w 640"/>
                  <a:gd name="T5" fmla="*/ 32 h 192"/>
                  <a:gd name="T6" fmla="*/ 0 w 640"/>
                  <a:gd name="T7" fmla="*/ 160 h 192"/>
                  <a:gd name="T8" fmla="*/ 32 w 640"/>
                  <a:gd name="T9" fmla="*/ 192 h 192"/>
                  <a:gd name="T10" fmla="*/ 608 w 640"/>
                  <a:gd name="T11" fmla="*/ 192 h 192"/>
                  <a:gd name="T12" fmla="*/ 640 w 640"/>
                  <a:gd name="T13" fmla="*/ 160 h 192"/>
                  <a:gd name="T14" fmla="*/ 640 w 640"/>
                  <a:gd name="T15" fmla="*/ 32 h 192"/>
                  <a:gd name="T16" fmla="*/ 608 w 640"/>
                  <a:gd name="T17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0" h="192">
                    <a:moveTo>
                      <a:pt x="608" y="0"/>
                    </a:moveTo>
                    <a:lnTo>
                      <a:pt x="32" y="0"/>
                    </a:lnTo>
                    <a:cubicBezTo>
                      <a:pt x="15" y="0"/>
                      <a:pt x="0" y="15"/>
                      <a:pt x="0" y="32"/>
                    </a:cubicBezTo>
                    <a:lnTo>
                      <a:pt x="0" y="160"/>
                    </a:lnTo>
                    <a:cubicBezTo>
                      <a:pt x="0" y="178"/>
                      <a:pt x="15" y="192"/>
                      <a:pt x="32" y="192"/>
                    </a:cubicBezTo>
                    <a:lnTo>
                      <a:pt x="608" y="192"/>
                    </a:lnTo>
                    <a:cubicBezTo>
                      <a:pt x="626" y="192"/>
                      <a:pt x="640" y="178"/>
                      <a:pt x="640" y="160"/>
                    </a:cubicBezTo>
                    <a:lnTo>
                      <a:pt x="640" y="32"/>
                    </a:lnTo>
                    <a:cubicBezTo>
                      <a:pt x="640" y="15"/>
                      <a:pt x="626" y="0"/>
                      <a:pt x="608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9" name="PA-矩形 281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id="{814FFAC3-4C3B-4FE4-A4EF-3BB9872116F2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3779" y="2306"/>
                <a:ext cx="122" cy="2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0" name="PA-任意多边形 282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id="{220B3A75-DD0A-4151-95E3-084853121C74}"/>
                  </a:ext>
                </a:extLst>
              </p:cNvPr>
              <p:cNvSpPr>
                <a:spLocks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3743" y="2197"/>
                <a:ext cx="195" cy="85"/>
              </a:xfrm>
              <a:custGeom>
                <a:avLst/>
                <a:gdLst>
                  <a:gd name="T0" fmla="*/ 416 w 512"/>
                  <a:gd name="T1" fmla="*/ 160 h 224"/>
                  <a:gd name="T2" fmla="*/ 96 w 512"/>
                  <a:gd name="T3" fmla="*/ 160 h 224"/>
                  <a:gd name="T4" fmla="*/ 0 w 512"/>
                  <a:gd name="T5" fmla="*/ 224 h 224"/>
                  <a:gd name="T6" fmla="*/ 512 w 512"/>
                  <a:gd name="T7" fmla="*/ 224 h 224"/>
                  <a:gd name="T8" fmla="*/ 416 w 512"/>
                  <a:gd name="T9" fmla="*/ 160 h 224"/>
                  <a:gd name="T10" fmla="*/ 192 w 512"/>
                  <a:gd name="T11" fmla="*/ 64 h 224"/>
                  <a:gd name="T12" fmla="*/ 320 w 512"/>
                  <a:gd name="T13" fmla="*/ 64 h 224"/>
                  <a:gd name="T14" fmla="*/ 352 w 512"/>
                  <a:gd name="T15" fmla="*/ 32 h 224"/>
                  <a:gd name="T16" fmla="*/ 320 w 512"/>
                  <a:gd name="T17" fmla="*/ 0 h 224"/>
                  <a:gd name="T18" fmla="*/ 192 w 512"/>
                  <a:gd name="T19" fmla="*/ 0 h 224"/>
                  <a:gd name="T20" fmla="*/ 160 w 512"/>
                  <a:gd name="T21" fmla="*/ 32 h 224"/>
                  <a:gd name="T22" fmla="*/ 192 w 512"/>
                  <a:gd name="T23" fmla="*/ 6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12" h="224">
                    <a:moveTo>
                      <a:pt x="416" y="160"/>
                    </a:moveTo>
                    <a:lnTo>
                      <a:pt x="96" y="160"/>
                    </a:lnTo>
                    <a:cubicBezTo>
                      <a:pt x="96" y="160"/>
                      <a:pt x="0" y="160"/>
                      <a:pt x="0" y="224"/>
                    </a:cubicBezTo>
                    <a:lnTo>
                      <a:pt x="512" y="224"/>
                    </a:lnTo>
                    <a:cubicBezTo>
                      <a:pt x="512" y="160"/>
                      <a:pt x="416" y="160"/>
                      <a:pt x="416" y="160"/>
                    </a:cubicBezTo>
                    <a:close/>
                    <a:moveTo>
                      <a:pt x="192" y="64"/>
                    </a:moveTo>
                    <a:lnTo>
                      <a:pt x="320" y="64"/>
                    </a:lnTo>
                    <a:cubicBezTo>
                      <a:pt x="338" y="64"/>
                      <a:pt x="352" y="50"/>
                      <a:pt x="352" y="32"/>
                    </a:cubicBezTo>
                    <a:cubicBezTo>
                      <a:pt x="352" y="15"/>
                      <a:pt x="338" y="0"/>
                      <a:pt x="320" y="0"/>
                    </a:cubicBezTo>
                    <a:lnTo>
                      <a:pt x="192" y="0"/>
                    </a:lnTo>
                    <a:cubicBezTo>
                      <a:pt x="175" y="0"/>
                      <a:pt x="160" y="15"/>
                      <a:pt x="160" y="32"/>
                    </a:cubicBezTo>
                    <a:cubicBezTo>
                      <a:pt x="160" y="50"/>
                      <a:pt x="175" y="64"/>
                      <a:pt x="192" y="64"/>
                    </a:cubicBezTo>
                    <a:close/>
                  </a:path>
                </a:pathLst>
              </a:custGeom>
              <a:solidFill>
                <a:srgbClr val="E6B85C"/>
              </a:solidFill>
              <a:ln w="0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34" name="矩形 33"/>
            <p:cNvSpPr/>
            <p:nvPr/>
          </p:nvSpPr>
          <p:spPr>
            <a:xfrm>
              <a:off x="8623481" y="2482627"/>
              <a:ext cx="293670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b="0" cap="none" spc="0" dirty="0" smtClean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atura MT Script Capitals" panose="03020802060602070202" pitchFamily="66" charset="0"/>
                </a:rPr>
                <a:t>3</a:t>
              </a:r>
              <a:endParaRPr lang="zh-CN" altLang="en-US" sz="2000" b="0" cap="none" spc="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tura MT Script Capitals" panose="03020802060602070202" pitchFamily="66" charset="0"/>
              </a:endParaRPr>
            </a:p>
          </p:txBody>
        </p:sp>
      </p:grpSp>
      <p:pic>
        <p:nvPicPr>
          <p:cNvPr id="50" name="图片 4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77159" y="628332"/>
            <a:ext cx="394105" cy="432000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77159" y="1210475"/>
            <a:ext cx="386526" cy="432000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12347" y="1796187"/>
            <a:ext cx="397591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08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189629" y="1056840"/>
            <a:ext cx="623652" cy="651178"/>
            <a:chOff x="5653556" y="2482627"/>
            <a:chExt cx="623652" cy="651178"/>
          </a:xfrm>
        </p:grpSpPr>
        <p:grpSp>
          <p:nvGrpSpPr>
            <p:cNvPr id="18" name="PA-cup-winner-champion-sports-icon-multiColor-279571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57FFD97C-2BEC-4998-A4B3-AA80F441F8AD}"/>
                </a:ext>
              </a:extLst>
            </p:cNvPr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auto">
            <a:xfrm>
              <a:off x="5653556" y="2510153"/>
              <a:ext cx="623652" cy="623652"/>
              <a:chOff x="3645" y="1965"/>
              <a:chExt cx="390" cy="390"/>
            </a:xfrm>
          </p:grpSpPr>
          <p:sp>
            <p:nvSpPr>
              <p:cNvPr id="20" name="PA-任意多边形 278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id="{AB466542-109A-41CA-BE4B-24F10CC9581F}"/>
                  </a:ext>
                </a:extLst>
              </p:cNvPr>
              <p:cNvSpPr>
                <a:spLocks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3645" y="1989"/>
                <a:ext cx="390" cy="171"/>
              </a:xfrm>
              <a:custGeom>
                <a:avLst/>
                <a:gdLst>
                  <a:gd name="T0" fmla="*/ 896 w 1024"/>
                  <a:gd name="T1" fmla="*/ 0 h 448"/>
                  <a:gd name="T2" fmla="*/ 768 w 1024"/>
                  <a:gd name="T3" fmla="*/ 128 h 448"/>
                  <a:gd name="T4" fmla="*/ 800 w 1024"/>
                  <a:gd name="T5" fmla="*/ 192 h 448"/>
                  <a:gd name="T6" fmla="*/ 832 w 1024"/>
                  <a:gd name="T7" fmla="*/ 128 h 448"/>
                  <a:gd name="T8" fmla="*/ 896 w 1024"/>
                  <a:gd name="T9" fmla="*/ 64 h 448"/>
                  <a:gd name="T10" fmla="*/ 960 w 1024"/>
                  <a:gd name="T11" fmla="*/ 128 h 448"/>
                  <a:gd name="T12" fmla="*/ 672 w 1024"/>
                  <a:gd name="T13" fmla="*/ 384 h 448"/>
                  <a:gd name="T14" fmla="*/ 352 w 1024"/>
                  <a:gd name="T15" fmla="*/ 384 h 448"/>
                  <a:gd name="T16" fmla="*/ 64 w 1024"/>
                  <a:gd name="T17" fmla="*/ 128 h 448"/>
                  <a:gd name="T18" fmla="*/ 128 w 1024"/>
                  <a:gd name="T19" fmla="*/ 64 h 448"/>
                  <a:gd name="T20" fmla="*/ 192 w 1024"/>
                  <a:gd name="T21" fmla="*/ 128 h 448"/>
                  <a:gd name="T22" fmla="*/ 224 w 1024"/>
                  <a:gd name="T23" fmla="*/ 192 h 448"/>
                  <a:gd name="T24" fmla="*/ 256 w 1024"/>
                  <a:gd name="T25" fmla="*/ 128 h 448"/>
                  <a:gd name="T26" fmla="*/ 128 w 1024"/>
                  <a:gd name="T27" fmla="*/ 0 h 448"/>
                  <a:gd name="T28" fmla="*/ 0 w 1024"/>
                  <a:gd name="T29" fmla="*/ 128 h 448"/>
                  <a:gd name="T30" fmla="*/ 352 w 1024"/>
                  <a:gd name="T31" fmla="*/ 448 h 448"/>
                  <a:gd name="T32" fmla="*/ 672 w 1024"/>
                  <a:gd name="T33" fmla="*/ 448 h 448"/>
                  <a:gd name="T34" fmla="*/ 1024 w 1024"/>
                  <a:gd name="T35" fmla="*/ 128 h 448"/>
                  <a:gd name="T36" fmla="*/ 896 w 1024"/>
                  <a:gd name="T37" fmla="*/ 0 h 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24" h="448">
                    <a:moveTo>
                      <a:pt x="896" y="0"/>
                    </a:moveTo>
                    <a:cubicBezTo>
                      <a:pt x="784" y="0"/>
                      <a:pt x="768" y="96"/>
                      <a:pt x="768" y="128"/>
                    </a:cubicBezTo>
                    <a:cubicBezTo>
                      <a:pt x="768" y="160"/>
                      <a:pt x="768" y="192"/>
                      <a:pt x="800" y="192"/>
                    </a:cubicBezTo>
                    <a:cubicBezTo>
                      <a:pt x="832" y="192"/>
                      <a:pt x="832" y="160"/>
                      <a:pt x="832" y="128"/>
                    </a:cubicBezTo>
                    <a:cubicBezTo>
                      <a:pt x="832" y="96"/>
                      <a:pt x="848" y="64"/>
                      <a:pt x="896" y="64"/>
                    </a:cubicBezTo>
                    <a:cubicBezTo>
                      <a:pt x="944" y="64"/>
                      <a:pt x="960" y="96"/>
                      <a:pt x="960" y="128"/>
                    </a:cubicBezTo>
                    <a:cubicBezTo>
                      <a:pt x="960" y="288"/>
                      <a:pt x="768" y="384"/>
                      <a:pt x="672" y="384"/>
                    </a:cubicBezTo>
                    <a:lnTo>
                      <a:pt x="352" y="384"/>
                    </a:lnTo>
                    <a:cubicBezTo>
                      <a:pt x="256" y="384"/>
                      <a:pt x="64" y="288"/>
                      <a:pt x="64" y="128"/>
                    </a:cubicBezTo>
                    <a:cubicBezTo>
                      <a:pt x="64" y="96"/>
                      <a:pt x="80" y="64"/>
                      <a:pt x="128" y="64"/>
                    </a:cubicBezTo>
                    <a:cubicBezTo>
                      <a:pt x="176" y="64"/>
                      <a:pt x="192" y="96"/>
                      <a:pt x="192" y="128"/>
                    </a:cubicBezTo>
                    <a:cubicBezTo>
                      <a:pt x="192" y="160"/>
                      <a:pt x="192" y="192"/>
                      <a:pt x="224" y="192"/>
                    </a:cubicBezTo>
                    <a:cubicBezTo>
                      <a:pt x="256" y="192"/>
                      <a:pt x="256" y="160"/>
                      <a:pt x="256" y="128"/>
                    </a:cubicBezTo>
                    <a:cubicBezTo>
                      <a:pt x="256" y="96"/>
                      <a:pt x="240" y="0"/>
                      <a:pt x="128" y="0"/>
                    </a:cubicBezTo>
                    <a:cubicBezTo>
                      <a:pt x="48" y="0"/>
                      <a:pt x="0" y="64"/>
                      <a:pt x="0" y="128"/>
                    </a:cubicBezTo>
                    <a:cubicBezTo>
                      <a:pt x="0" y="320"/>
                      <a:pt x="224" y="448"/>
                      <a:pt x="352" y="448"/>
                    </a:cubicBezTo>
                    <a:lnTo>
                      <a:pt x="672" y="448"/>
                    </a:lnTo>
                    <a:cubicBezTo>
                      <a:pt x="800" y="448"/>
                      <a:pt x="1024" y="320"/>
                      <a:pt x="1024" y="128"/>
                    </a:cubicBezTo>
                    <a:cubicBezTo>
                      <a:pt x="1024" y="64"/>
                      <a:pt x="976" y="0"/>
                      <a:pt x="896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0">
                <a:solidFill>
                  <a:srgbClr val="FFFF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" name="PA-任意多边形 279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id="{4C5110DB-6A35-4E07-9587-2FE941D6F898}"/>
                  </a:ext>
                </a:extLst>
              </p:cNvPr>
              <p:cNvSpPr>
                <a:spLocks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3730" y="1965"/>
                <a:ext cx="220" cy="293"/>
              </a:xfrm>
              <a:custGeom>
                <a:avLst/>
                <a:gdLst>
                  <a:gd name="T0" fmla="*/ 576 w 576"/>
                  <a:gd name="T1" fmla="*/ 64 h 768"/>
                  <a:gd name="T2" fmla="*/ 544 w 576"/>
                  <a:gd name="T3" fmla="*/ 0 h 768"/>
                  <a:gd name="T4" fmla="*/ 32 w 576"/>
                  <a:gd name="T5" fmla="*/ 0 h 768"/>
                  <a:gd name="T6" fmla="*/ 0 w 576"/>
                  <a:gd name="T7" fmla="*/ 64 h 768"/>
                  <a:gd name="T8" fmla="*/ 224 w 576"/>
                  <a:gd name="T9" fmla="*/ 608 h 768"/>
                  <a:gd name="T10" fmla="*/ 224 w 576"/>
                  <a:gd name="T11" fmla="*/ 672 h 768"/>
                  <a:gd name="T12" fmla="*/ 128 w 576"/>
                  <a:gd name="T13" fmla="*/ 768 h 768"/>
                  <a:gd name="T14" fmla="*/ 448 w 576"/>
                  <a:gd name="T15" fmla="*/ 768 h 768"/>
                  <a:gd name="T16" fmla="*/ 352 w 576"/>
                  <a:gd name="T17" fmla="*/ 672 h 768"/>
                  <a:gd name="T18" fmla="*/ 352 w 576"/>
                  <a:gd name="T19" fmla="*/ 608 h 768"/>
                  <a:gd name="T20" fmla="*/ 576 w 576"/>
                  <a:gd name="T21" fmla="*/ 64 h 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6" h="768">
                    <a:moveTo>
                      <a:pt x="576" y="64"/>
                    </a:moveTo>
                    <a:cubicBezTo>
                      <a:pt x="576" y="32"/>
                      <a:pt x="576" y="0"/>
                      <a:pt x="544" y="0"/>
                    </a:cubicBezTo>
                    <a:cubicBezTo>
                      <a:pt x="512" y="0"/>
                      <a:pt x="64" y="0"/>
                      <a:pt x="32" y="0"/>
                    </a:cubicBezTo>
                    <a:cubicBezTo>
                      <a:pt x="0" y="0"/>
                      <a:pt x="0" y="32"/>
                      <a:pt x="0" y="64"/>
                    </a:cubicBezTo>
                    <a:cubicBezTo>
                      <a:pt x="0" y="608"/>
                      <a:pt x="224" y="544"/>
                      <a:pt x="224" y="608"/>
                    </a:cubicBezTo>
                    <a:lnTo>
                      <a:pt x="224" y="672"/>
                    </a:lnTo>
                    <a:cubicBezTo>
                      <a:pt x="224" y="736"/>
                      <a:pt x="128" y="704"/>
                      <a:pt x="128" y="768"/>
                    </a:cubicBezTo>
                    <a:lnTo>
                      <a:pt x="448" y="768"/>
                    </a:lnTo>
                    <a:cubicBezTo>
                      <a:pt x="448" y="704"/>
                      <a:pt x="352" y="736"/>
                      <a:pt x="352" y="672"/>
                    </a:cubicBezTo>
                    <a:lnTo>
                      <a:pt x="352" y="608"/>
                    </a:lnTo>
                    <a:cubicBezTo>
                      <a:pt x="352" y="544"/>
                      <a:pt x="576" y="608"/>
                      <a:pt x="576" y="64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0">
                <a:solidFill>
                  <a:srgbClr val="FFFF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" name="PA-任意多边形 280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id="{0D051E53-6CEC-4B9E-B284-29A3FA028572}"/>
                  </a:ext>
                </a:extLst>
              </p:cNvPr>
              <p:cNvSpPr>
                <a:spLocks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3718" y="2282"/>
                <a:ext cx="244" cy="73"/>
              </a:xfrm>
              <a:custGeom>
                <a:avLst/>
                <a:gdLst>
                  <a:gd name="T0" fmla="*/ 608 w 640"/>
                  <a:gd name="T1" fmla="*/ 0 h 192"/>
                  <a:gd name="T2" fmla="*/ 32 w 640"/>
                  <a:gd name="T3" fmla="*/ 0 h 192"/>
                  <a:gd name="T4" fmla="*/ 0 w 640"/>
                  <a:gd name="T5" fmla="*/ 32 h 192"/>
                  <a:gd name="T6" fmla="*/ 0 w 640"/>
                  <a:gd name="T7" fmla="*/ 160 h 192"/>
                  <a:gd name="T8" fmla="*/ 32 w 640"/>
                  <a:gd name="T9" fmla="*/ 192 h 192"/>
                  <a:gd name="T10" fmla="*/ 608 w 640"/>
                  <a:gd name="T11" fmla="*/ 192 h 192"/>
                  <a:gd name="T12" fmla="*/ 640 w 640"/>
                  <a:gd name="T13" fmla="*/ 160 h 192"/>
                  <a:gd name="T14" fmla="*/ 640 w 640"/>
                  <a:gd name="T15" fmla="*/ 32 h 192"/>
                  <a:gd name="T16" fmla="*/ 608 w 640"/>
                  <a:gd name="T17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0" h="192">
                    <a:moveTo>
                      <a:pt x="608" y="0"/>
                    </a:moveTo>
                    <a:lnTo>
                      <a:pt x="32" y="0"/>
                    </a:lnTo>
                    <a:cubicBezTo>
                      <a:pt x="15" y="0"/>
                      <a:pt x="0" y="15"/>
                      <a:pt x="0" y="32"/>
                    </a:cubicBezTo>
                    <a:lnTo>
                      <a:pt x="0" y="160"/>
                    </a:lnTo>
                    <a:cubicBezTo>
                      <a:pt x="0" y="178"/>
                      <a:pt x="15" y="192"/>
                      <a:pt x="32" y="192"/>
                    </a:cubicBezTo>
                    <a:lnTo>
                      <a:pt x="608" y="192"/>
                    </a:lnTo>
                    <a:cubicBezTo>
                      <a:pt x="626" y="192"/>
                      <a:pt x="640" y="178"/>
                      <a:pt x="640" y="160"/>
                    </a:cubicBezTo>
                    <a:lnTo>
                      <a:pt x="640" y="32"/>
                    </a:lnTo>
                    <a:cubicBezTo>
                      <a:pt x="640" y="15"/>
                      <a:pt x="626" y="0"/>
                      <a:pt x="608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3" name="PA-矩形 281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id="{814FFAC3-4C3B-4FE4-A4EF-3BB9872116F2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3779" y="2306"/>
                <a:ext cx="122" cy="2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4" name="PA-任意多边形 282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id="{220B3A75-DD0A-4151-95E3-084853121C74}"/>
                  </a:ext>
                </a:extLst>
              </p:cNvPr>
              <p:cNvSpPr>
                <a:spLocks noEditPoint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3743" y="2197"/>
                <a:ext cx="195" cy="85"/>
              </a:xfrm>
              <a:custGeom>
                <a:avLst/>
                <a:gdLst>
                  <a:gd name="T0" fmla="*/ 416 w 512"/>
                  <a:gd name="T1" fmla="*/ 160 h 224"/>
                  <a:gd name="T2" fmla="*/ 96 w 512"/>
                  <a:gd name="T3" fmla="*/ 160 h 224"/>
                  <a:gd name="T4" fmla="*/ 0 w 512"/>
                  <a:gd name="T5" fmla="*/ 224 h 224"/>
                  <a:gd name="T6" fmla="*/ 512 w 512"/>
                  <a:gd name="T7" fmla="*/ 224 h 224"/>
                  <a:gd name="T8" fmla="*/ 416 w 512"/>
                  <a:gd name="T9" fmla="*/ 160 h 224"/>
                  <a:gd name="T10" fmla="*/ 192 w 512"/>
                  <a:gd name="T11" fmla="*/ 64 h 224"/>
                  <a:gd name="T12" fmla="*/ 320 w 512"/>
                  <a:gd name="T13" fmla="*/ 64 h 224"/>
                  <a:gd name="T14" fmla="*/ 352 w 512"/>
                  <a:gd name="T15" fmla="*/ 32 h 224"/>
                  <a:gd name="T16" fmla="*/ 320 w 512"/>
                  <a:gd name="T17" fmla="*/ 0 h 224"/>
                  <a:gd name="T18" fmla="*/ 192 w 512"/>
                  <a:gd name="T19" fmla="*/ 0 h 224"/>
                  <a:gd name="T20" fmla="*/ 160 w 512"/>
                  <a:gd name="T21" fmla="*/ 32 h 224"/>
                  <a:gd name="T22" fmla="*/ 192 w 512"/>
                  <a:gd name="T23" fmla="*/ 6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12" h="224">
                    <a:moveTo>
                      <a:pt x="416" y="160"/>
                    </a:moveTo>
                    <a:lnTo>
                      <a:pt x="96" y="160"/>
                    </a:lnTo>
                    <a:cubicBezTo>
                      <a:pt x="96" y="160"/>
                      <a:pt x="0" y="160"/>
                      <a:pt x="0" y="224"/>
                    </a:cubicBezTo>
                    <a:lnTo>
                      <a:pt x="512" y="224"/>
                    </a:lnTo>
                    <a:cubicBezTo>
                      <a:pt x="512" y="160"/>
                      <a:pt x="416" y="160"/>
                      <a:pt x="416" y="160"/>
                    </a:cubicBezTo>
                    <a:close/>
                    <a:moveTo>
                      <a:pt x="192" y="64"/>
                    </a:moveTo>
                    <a:lnTo>
                      <a:pt x="320" y="64"/>
                    </a:lnTo>
                    <a:cubicBezTo>
                      <a:pt x="338" y="64"/>
                      <a:pt x="352" y="50"/>
                      <a:pt x="352" y="32"/>
                    </a:cubicBezTo>
                    <a:cubicBezTo>
                      <a:pt x="352" y="15"/>
                      <a:pt x="338" y="0"/>
                      <a:pt x="320" y="0"/>
                    </a:cubicBezTo>
                    <a:lnTo>
                      <a:pt x="192" y="0"/>
                    </a:lnTo>
                    <a:cubicBezTo>
                      <a:pt x="175" y="0"/>
                      <a:pt x="160" y="15"/>
                      <a:pt x="160" y="32"/>
                    </a:cubicBezTo>
                    <a:cubicBezTo>
                      <a:pt x="160" y="50"/>
                      <a:pt x="175" y="64"/>
                      <a:pt x="192" y="64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0">
                <a:solidFill>
                  <a:srgbClr val="FFFF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5826562" y="2482627"/>
              <a:ext cx="277640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b="0" cap="none" spc="0" dirty="0" smtClean="0">
                  <a:ln w="0"/>
                  <a:solidFill>
                    <a:srgbClr val="FFFF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atura MT Script Capitals" panose="03020802060602070202" pitchFamily="66" charset="0"/>
                </a:rPr>
                <a:t>1</a:t>
              </a:r>
              <a:endParaRPr lang="zh-CN" altLang="en-US" sz="20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tura MT Script Capitals" panose="03020802060602070202" pitchFamily="66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069318" y="2229968"/>
            <a:ext cx="623652" cy="651178"/>
            <a:chOff x="7236550" y="2482627"/>
            <a:chExt cx="623652" cy="651178"/>
          </a:xfrm>
        </p:grpSpPr>
        <p:grpSp>
          <p:nvGrpSpPr>
            <p:cNvPr id="26" name="PA-cup-winner-champion-sports-icon-multiColor-279571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57FFD97C-2BEC-4998-A4B3-AA80F441F8AD}"/>
                </a:ext>
              </a:extLst>
            </p:cNvPr>
            <p:cNvGrpSpPr>
              <a:grpSpLocks noChangeAspect="1"/>
            </p:cNvGrpSpPr>
            <p:nvPr>
              <p:custDataLst>
                <p:tags r:id="rId7"/>
              </p:custDataLst>
            </p:nvPr>
          </p:nvGrpSpPr>
          <p:grpSpPr bwMode="auto">
            <a:xfrm>
              <a:off x="7236550" y="2510153"/>
              <a:ext cx="623652" cy="623652"/>
              <a:chOff x="3645" y="1965"/>
              <a:chExt cx="390" cy="390"/>
            </a:xfrm>
          </p:grpSpPr>
          <p:sp>
            <p:nvSpPr>
              <p:cNvPr id="27" name="PA-任意多边形 278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id="{AB466542-109A-41CA-BE4B-24F10CC9581F}"/>
                  </a:ext>
                </a:extLst>
              </p:cNvPr>
              <p:cNvSpPr>
                <a:spLocks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3645" y="1989"/>
                <a:ext cx="390" cy="171"/>
              </a:xfrm>
              <a:custGeom>
                <a:avLst/>
                <a:gdLst>
                  <a:gd name="T0" fmla="*/ 896 w 1024"/>
                  <a:gd name="T1" fmla="*/ 0 h 448"/>
                  <a:gd name="T2" fmla="*/ 768 w 1024"/>
                  <a:gd name="T3" fmla="*/ 128 h 448"/>
                  <a:gd name="T4" fmla="*/ 800 w 1024"/>
                  <a:gd name="T5" fmla="*/ 192 h 448"/>
                  <a:gd name="T6" fmla="*/ 832 w 1024"/>
                  <a:gd name="T7" fmla="*/ 128 h 448"/>
                  <a:gd name="T8" fmla="*/ 896 w 1024"/>
                  <a:gd name="T9" fmla="*/ 64 h 448"/>
                  <a:gd name="T10" fmla="*/ 960 w 1024"/>
                  <a:gd name="T11" fmla="*/ 128 h 448"/>
                  <a:gd name="T12" fmla="*/ 672 w 1024"/>
                  <a:gd name="T13" fmla="*/ 384 h 448"/>
                  <a:gd name="T14" fmla="*/ 352 w 1024"/>
                  <a:gd name="T15" fmla="*/ 384 h 448"/>
                  <a:gd name="T16" fmla="*/ 64 w 1024"/>
                  <a:gd name="T17" fmla="*/ 128 h 448"/>
                  <a:gd name="T18" fmla="*/ 128 w 1024"/>
                  <a:gd name="T19" fmla="*/ 64 h 448"/>
                  <a:gd name="T20" fmla="*/ 192 w 1024"/>
                  <a:gd name="T21" fmla="*/ 128 h 448"/>
                  <a:gd name="T22" fmla="*/ 224 w 1024"/>
                  <a:gd name="T23" fmla="*/ 192 h 448"/>
                  <a:gd name="T24" fmla="*/ 256 w 1024"/>
                  <a:gd name="T25" fmla="*/ 128 h 448"/>
                  <a:gd name="T26" fmla="*/ 128 w 1024"/>
                  <a:gd name="T27" fmla="*/ 0 h 448"/>
                  <a:gd name="T28" fmla="*/ 0 w 1024"/>
                  <a:gd name="T29" fmla="*/ 128 h 448"/>
                  <a:gd name="T30" fmla="*/ 352 w 1024"/>
                  <a:gd name="T31" fmla="*/ 448 h 448"/>
                  <a:gd name="T32" fmla="*/ 672 w 1024"/>
                  <a:gd name="T33" fmla="*/ 448 h 448"/>
                  <a:gd name="T34" fmla="*/ 1024 w 1024"/>
                  <a:gd name="T35" fmla="*/ 128 h 448"/>
                  <a:gd name="T36" fmla="*/ 896 w 1024"/>
                  <a:gd name="T37" fmla="*/ 0 h 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24" h="448">
                    <a:moveTo>
                      <a:pt x="896" y="0"/>
                    </a:moveTo>
                    <a:cubicBezTo>
                      <a:pt x="784" y="0"/>
                      <a:pt x="768" y="96"/>
                      <a:pt x="768" y="128"/>
                    </a:cubicBezTo>
                    <a:cubicBezTo>
                      <a:pt x="768" y="160"/>
                      <a:pt x="768" y="192"/>
                      <a:pt x="800" y="192"/>
                    </a:cubicBezTo>
                    <a:cubicBezTo>
                      <a:pt x="832" y="192"/>
                      <a:pt x="832" y="160"/>
                      <a:pt x="832" y="128"/>
                    </a:cubicBezTo>
                    <a:cubicBezTo>
                      <a:pt x="832" y="96"/>
                      <a:pt x="848" y="64"/>
                      <a:pt x="896" y="64"/>
                    </a:cubicBezTo>
                    <a:cubicBezTo>
                      <a:pt x="944" y="64"/>
                      <a:pt x="960" y="96"/>
                      <a:pt x="960" y="128"/>
                    </a:cubicBezTo>
                    <a:cubicBezTo>
                      <a:pt x="960" y="288"/>
                      <a:pt x="768" y="384"/>
                      <a:pt x="672" y="384"/>
                    </a:cubicBezTo>
                    <a:lnTo>
                      <a:pt x="352" y="384"/>
                    </a:lnTo>
                    <a:cubicBezTo>
                      <a:pt x="256" y="384"/>
                      <a:pt x="64" y="288"/>
                      <a:pt x="64" y="128"/>
                    </a:cubicBezTo>
                    <a:cubicBezTo>
                      <a:pt x="64" y="96"/>
                      <a:pt x="80" y="64"/>
                      <a:pt x="128" y="64"/>
                    </a:cubicBezTo>
                    <a:cubicBezTo>
                      <a:pt x="176" y="64"/>
                      <a:pt x="192" y="96"/>
                      <a:pt x="192" y="128"/>
                    </a:cubicBezTo>
                    <a:cubicBezTo>
                      <a:pt x="192" y="160"/>
                      <a:pt x="192" y="192"/>
                      <a:pt x="224" y="192"/>
                    </a:cubicBezTo>
                    <a:cubicBezTo>
                      <a:pt x="256" y="192"/>
                      <a:pt x="256" y="160"/>
                      <a:pt x="256" y="128"/>
                    </a:cubicBezTo>
                    <a:cubicBezTo>
                      <a:pt x="256" y="96"/>
                      <a:pt x="240" y="0"/>
                      <a:pt x="128" y="0"/>
                    </a:cubicBezTo>
                    <a:cubicBezTo>
                      <a:pt x="48" y="0"/>
                      <a:pt x="0" y="64"/>
                      <a:pt x="0" y="128"/>
                    </a:cubicBezTo>
                    <a:cubicBezTo>
                      <a:pt x="0" y="320"/>
                      <a:pt x="224" y="448"/>
                      <a:pt x="352" y="448"/>
                    </a:cubicBezTo>
                    <a:lnTo>
                      <a:pt x="672" y="448"/>
                    </a:lnTo>
                    <a:cubicBezTo>
                      <a:pt x="800" y="448"/>
                      <a:pt x="1024" y="320"/>
                      <a:pt x="1024" y="128"/>
                    </a:cubicBezTo>
                    <a:cubicBezTo>
                      <a:pt x="1024" y="64"/>
                      <a:pt x="976" y="0"/>
                      <a:pt x="896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8" name="PA-任意多边形 279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id="{4C5110DB-6A35-4E07-9587-2FE941D6F898}"/>
                  </a:ext>
                </a:extLst>
              </p:cNvPr>
              <p:cNvSpPr>
                <a:spLocks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3730" y="1965"/>
                <a:ext cx="220" cy="293"/>
              </a:xfrm>
              <a:custGeom>
                <a:avLst/>
                <a:gdLst>
                  <a:gd name="T0" fmla="*/ 576 w 576"/>
                  <a:gd name="T1" fmla="*/ 64 h 768"/>
                  <a:gd name="T2" fmla="*/ 544 w 576"/>
                  <a:gd name="T3" fmla="*/ 0 h 768"/>
                  <a:gd name="T4" fmla="*/ 32 w 576"/>
                  <a:gd name="T5" fmla="*/ 0 h 768"/>
                  <a:gd name="T6" fmla="*/ 0 w 576"/>
                  <a:gd name="T7" fmla="*/ 64 h 768"/>
                  <a:gd name="T8" fmla="*/ 224 w 576"/>
                  <a:gd name="T9" fmla="*/ 608 h 768"/>
                  <a:gd name="T10" fmla="*/ 224 w 576"/>
                  <a:gd name="T11" fmla="*/ 672 h 768"/>
                  <a:gd name="T12" fmla="*/ 128 w 576"/>
                  <a:gd name="T13" fmla="*/ 768 h 768"/>
                  <a:gd name="T14" fmla="*/ 448 w 576"/>
                  <a:gd name="T15" fmla="*/ 768 h 768"/>
                  <a:gd name="T16" fmla="*/ 352 w 576"/>
                  <a:gd name="T17" fmla="*/ 672 h 768"/>
                  <a:gd name="T18" fmla="*/ 352 w 576"/>
                  <a:gd name="T19" fmla="*/ 608 h 768"/>
                  <a:gd name="T20" fmla="*/ 576 w 576"/>
                  <a:gd name="T21" fmla="*/ 64 h 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6" h="768">
                    <a:moveTo>
                      <a:pt x="576" y="64"/>
                    </a:moveTo>
                    <a:cubicBezTo>
                      <a:pt x="576" y="32"/>
                      <a:pt x="576" y="0"/>
                      <a:pt x="544" y="0"/>
                    </a:cubicBezTo>
                    <a:cubicBezTo>
                      <a:pt x="512" y="0"/>
                      <a:pt x="64" y="0"/>
                      <a:pt x="32" y="0"/>
                    </a:cubicBezTo>
                    <a:cubicBezTo>
                      <a:pt x="0" y="0"/>
                      <a:pt x="0" y="32"/>
                      <a:pt x="0" y="64"/>
                    </a:cubicBezTo>
                    <a:cubicBezTo>
                      <a:pt x="0" y="608"/>
                      <a:pt x="224" y="544"/>
                      <a:pt x="224" y="608"/>
                    </a:cubicBezTo>
                    <a:lnTo>
                      <a:pt x="224" y="672"/>
                    </a:lnTo>
                    <a:cubicBezTo>
                      <a:pt x="224" y="736"/>
                      <a:pt x="128" y="704"/>
                      <a:pt x="128" y="768"/>
                    </a:cubicBezTo>
                    <a:lnTo>
                      <a:pt x="448" y="768"/>
                    </a:lnTo>
                    <a:cubicBezTo>
                      <a:pt x="448" y="704"/>
                      <a:pt x="352" y="736"/>
                      <a:pt x="352" y="672"/>
                    </a:cubicBezTo>
                    <a:lnTo>
                      <a:pt x="352" y="608"/>
                    </a:lnTo>
                    <a:cubicBezTo>
                      <a:pt x="352" y="544"/>
                      <a:pt x="576" y="608"/>
                      <a:pt x="576" y="64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" name="PA-任意多边形 280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id="{0D051E53-6CEC-4B9E-B284-29A3FA028572}"/>
                  </a:ext>
                </a:extLst>
              </p:cNvPr>
              <p:cNvSpPr>
                <a:spLocks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3718" y="2282"/>
                <a:ext cx="244" cy="73"/>
              </a:xfrm>
              <a:custGeom>
                <a:avLst/>
                <a:gdLst>
                  <a:gd name="T0" fmla="*/ 608 w 640"/>
                  <a:gd name="T1" fmla="*/ 0 h 192"/>
                  <a:gd name="T2" fmla="*/ 32 w 640"/>
                  <a:gd name="T3" fmla="*/ 0 h 192"/>
                  <a:gd name="T4" fmla="*/ 0 w 640"/>
                  <a:gd name="T5" fmla="*/ 32 h 192"/>
                  <a:gd name="T6" fmla="*/ 0 w 640"/>
                  <a:gd name="T7" fmla="*/ 160 h 192"/>
                  <a:gd name="T8" fmla="*/ 32 w 640"/>
                  <a:gd name="T9" fmla="*/ 192 h 192"/>
                  <a:gd name="T10" fmla="*/ 608 w 640"/>
                  <a:gd name="T11" fmla="*/ 192 h 192"/>
                  <a:gd name="T12" fmla="*/ 640 w 640"/>
                  <a:gd name="T13" fmla="*/ 160 h 192"/>
                  <a:gd name="T14" fmla="*/ 640 w 640"/>
                  <a:gd name="T15" fmla="*/ 32 h 192"/>
                  <a:gd name="T16" fmla="*/ 608 w 640"/>
                  <a:gd name="T17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0" h="192">
                    <a:moveTo>
                      <a:pt x="608" y="0"/>
                    </a:moveTo>
                    <a:lnTo>
                      <a:pt x="32" y="0"/>
                    </a:lnTo>
                    <a:cubicBezTo>
                      <a:pt x="15" y="0"/>
                      <a:pt x="0" y="15"/>
                      <a:pt x="0" y="32"/>
                    </a:cubicBezTo>
                    <a:lnTo>
                      <a:pt x="0" y="160"/>
                    </a:lnTo>
                    <a:cubicBezTo>
                      <a:pt x="0" y="178"/>
                      <a:pt x="15" y="192"/>
                      <a:pt x="32" y="192"/>
                    </a:cubicBezTo>
                    <a:lnTo>
                      <a:pt x="608" y="192"/>
                    </a:lnTo>
                    <a:cubicBezTo>
                      <a:pt x="626" y="192"/>
                      <a:pt x="640" y="178"/>
                      <a:pt x="640" y="160"/>
                    </a:cubicBezTo>
                    <a:lnTo>
                      <a:pt x="640" y="32"/>
                    </a:lnTo>
                    <a:cubicBezTo>
                      <a:pt x="640" y="15"/>
                      <a:pt x="626" y="0"/>
                      <a:pt x="608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0" name="PA-矩形 281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id="{814FFAC3-4C3B-4FE4-A4EF-3BB9872116F2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3779" y="2306"/>
                <a:ext cx="122" cy="2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1" name="PA-任意多边形 282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id="{220B3A75-DD0A-4151-95E3-084853121C74}"/>
                  </a:ext>
                </a:extLst>
              </p:cNvPr>
              <p:cNvSpPr>
                <a:spLocks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3743" y="2197"/>
                <a:ext cx="195" cy="85"/>
              </a:xfrm>
              <a:custGeom>
                <a:avLst/>
                <a:gdLst>
                  <a:gd name="T0" fmla="*/ 416 w 512"/>
                  <a:gd name="T1" fmla="*/ 160 h 224"/>
                  <a:gd name="T2" fmla="*/ 96 w 512"/>
                  <a:gd name="T3" fmla="*/ 160 h 224"/>
                  <a:gd name="T4" fmla="*/ 0 w 512"/>
                  <a:gd name="T5" fmla="*/ 224 h 224"/>
                  <a:gd name="T6" fmla="*/ 512 w 512"/>
                  <a:gd name="T7" fmla="*/ 224 h 224"/>
                  <a:gd name="T8" fmla="*/ 416 w 512"/>
                  <a:gd name="T9" fmla="*/ 160 h 224"/>
                  <a:gd name="T10" fmla="*/ 192 w 512"/>
                  <a:gd name="T11" fmla="*/ 64 h 224"/>
                  <a:gd name="T12" fmla="*/ 320 w 512"/>
                  <a:gd name="T13" fmla="*/ 64 h 224"/>
                  <a:gd name="T14" fmla="*/ 352 w 512"/>
                  <a:gd name="T15" fmla="*/ 32 h 224"/>
                  <a:gd name="T16" fmla="*/ 320 w 512"/>
                  <a:gd name="T17" fmla="*/ 0 h 224"/>
                  <a:gd name="T18" fmla="*/ 192 w 512"/>
                  <a:gd name="T19" fmla="*/ 0 h 224"/>
                  <a:gd name="T20" fmla="*/ 160 w 512"/>
                  <a:gd name="T21" fmla="*/ 32 h 224"/>
                  <a:gd name="T22" fmla="*/ 192 w 512"/>
                  <a:gd name="T23" fmla="*/ 6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12" h="224">
                    <a:moveTo>
                      <a:pt x="416" y="160"/>
                    </a:moveTo>
                    <a:lnTo>
                      <a:pt x="96" y="160"/>
                    </a:lnTo>
                    <a:cubicBezTo>
                      <a:pt x="96" y="160"/>
                      <a:pt x="0" y="160"/>
                      <a:pt x="0" y="224"/>
                    </a:cubicBezTo>
                    <a:lnTo>
                      <a:pt x="512" y="224"/>
                    </a:lnTo>
                    <a:cubicBezTo>
                      <a:pt x="512" y="160"/>
                      <a:pt x="416" y="160"/>
                      <a:pt x="416" y="160"/>
                    </a:cubicBezTo>
                    <a:close/>
                    <a:moveTo>
                      <a:pt x="192" y="64"/>
                    </a:moveTo>
                    <a:lnTo>
                      <a:pt x="320" y="64"/>
                    </a:lnTo>
                    <a:cubicBezTo>
                      <a:pt x="338" y="64"/>
                      <a:pt x="352" y="50"/>
                      <a:pt x="352" y="32"/>
                    </a:cubicBezTo>
                    <a:cubicBezTo>
                      <a:pt x="352" y="15"/>
                      <a:pt x="338" y="0"/>
                      <a:pt x="320" y="0"/>
                    </a:cubicBezTo>
                    <a:lnTo>
                      <a:pt x="192" y="0"/>
                    </a:lnTo>
                    <a:cubicBezTo>
                      <a:pt x="175" y="0"/>
                      <a:pt x="160" y="15"/>
                      <a:pt x="160" y="32"/>
                    </a:cubicBezTo>
                    <a:cubicBezTo>
                      <a:pt x="160" y="50"/>
                      <a:pt x="175" y="64"/>
                      <a:pt x="192" y="64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33" name="矩形 32"/>
            <p:cNvSpPr/>
            <p:nvPr/>
          </p:nvSpPr>
          <p:spPr>
            <a:xfrm>
              <a:off x="7397533" y="2482627"/>
              <a:ext cx="301686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b="0" cap="none" spc="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atura MT Script Capitals" panose="03020802060602070202" pitchFamily="66" charset="0"/>
                </a:rPr>
                <a:t>2</a:t>
              </a:r>
              <a:endParaRPr lang="zh-CN" altLang="en-US" sz="2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tura MT Script Capitals" panose="03020802060602070202" pitchFamily="66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013727" y="3587335"/>
            <a:ext cx="623652" cy="651178"/>
            <a:chOff x="8458490" y="2482627"/>
            <a:chExt cx="623652" cy="651178"/>
          </a:xfrm>
        </p:grpSpPr>
        <p:grpSp>
          <p:nvGrpSpPr>
            <p:cNvPr id="35" name="PA-cup-winner-champion-sports-icon-multiColor-279571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57FFD97C-2BEC-4998-A4B3-AA80F441F8AD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 bwMode="auto">
            <a:xfrm>
              <a:off x="8458490" y="2510153"/>
              <a:ext cx="623652" cy="623652"/>
              <a:chOff x="3645" y="1965"/>
              <a:chExt cx="390" cy="390"/>
            </a:xfrm>
          </p:grpSpPr>
          <p:sp>
            <p:nvSpPr>
              <p:cNvPr id="36" name="PA-任意多边形 278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id="{AB466542-109A-41CA-BE4B-24F10CC9581F}"/>
                  </a:ext>
                </a:extLst>
              </p:cNvPr>
              <p:cNvSpPr>
                <a:spLocks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3645" y="1989"/>
                <a:ext cx="390" cy="171"/>
              </a:xfrm>
              <a:custGeom>
                <a:avLst/>
                <a:gdLst>
                  <a:gd name="T0" fmla="*/ 896 w 1024"/>
                  <a:gd name="T1" fmla="*/ 0 h 448"/>
                  <a:gd name="T2" fmla="*/ 768 w 1024"/>
                  <a:gd name="T3" fmla="*/ 128 h 448"/>
                  <a:gd name="T4" fmla="*/ 800 w 1024"/>
                  <a:gd name="T5" fmla="*/ 192 h 448"/>
                  <a:gd name="T6" fmla="*/ 832 w 1024"/>
                  <a:gd name="T7" fmla="*/ 128 h 448"/>
                  <a:gd name="T8" fmla="*/ 896 w 1024"/>
                  <a:gd name="T9" fmla="*/ 64 h 448"/>
                  <a:gd name="T10" fmla="*/ 960 w 1024"/>
                  <a:gd name="T11" fmla="*/ 128 h 448"/>
                  <a:gd name="T12" fmla="*/ 672 w 1024"/>
                  <a:gd name="T13" fmla="*/ 384 h 448"/>
                  <a:gd name="T14" fmla="*/ 352 w 1024"/>
                  <a:gd name="T15" fmla="*/ 384 h 448"/>
                  <a:gd name="T16" fmla="*/ 64 w 1024"/>
                  <a:gd name="T17" fmla="*/ 128 h 448"/>
                  <a:gd name="T18" fmla="*/ 128 w 1024"/>
                  <a:gd name="T19" fmla="*/ 64 h 448"/>
                  <a:gd name="T20" fmla="*/ 192 w 1024"/>
                  <a:gd name="T21" fmla="*/ 128 h 448"/>
                  <a:gd name="T22" fmla="*/ 224 w 1024"/>
                  <a:gd name="T23" fmla="*/ 192 h 448"/>
                  <a:gd name="T24" fmla="*/ 256 w 1024"/>
                  <a:gd name="T25" fmla="*/ 128 h 448"/>
                  <a:gd name="T26" fmla="*/ 128 w 1024"/>
                  <a:gd name="T27" fmla="*/ 0 h 448"/>
                  <a:gd name="T28" fmla="*/ 0 w 1024"/>
                  <a:gd name="T29" fmla="*/ 128 h 448"/>
                  <a:gd name="T30" fmla="*/ 352 w 1024"/>
                  <a:gd name="T31" fmla="*/ 448 h 448"/>
                  <a:gd name="T32" fmla="*/ 672 w 1024"/>
                  <a:gd name="T33" fmla="*/ 448 h 448"/>
                  <a:gd name="T34" fmla="*/ 1024 w 1024"/>
                  <a:gd name="T35" fmla="*/ 128 h 448"/>
                  <a:gd name="T36" fmla="*/ 896 w 1024"/>
                  <a:gd name="T37" fmla="*/ 0 h 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24" h="448">
                    <a:moveTo>
                      <a:pt x="896" y="0"/>
                    </a:moveTo>
                    <a:cubicBezTo>
                      <a:pt x="784" y="0"/>
                      <a:pt x="768" y="96"/>
                      <a:pt x="768" y="128"/>
                    </a:cubicBezTo>
                    <a:cubicBezTo>
                      <a:pt x="768" y="160"/>
                      <a:pt x="768" y="192"/>
                      <a:pt x="800" y="192"/>
                    </a:cubicBezTo>
                    <a:cubicBezTo>
                      <a:pt x="832" y="192"/>
                      <a:pt x="832" y="160"/>
                      <a:pt x="832" y="128"/>
                    </a:cubicBezTo>
                    <a:cubicBezTo>
                      <a:pt x="832" y="96"/>
                      <a:pt x="848" y="64"/>
                      <a:pt x="896" y="64"/>
                    </a:cubicBezTo>
                    <a:cubicBezTo>
                      <a:pt x="944" y="64"/>
                      <a:pt x="960" y="96"/>
                      <a:pt x="960" y="128"/>
                    </a:cubicBezTo>
                    <a:cubicBezTo>
                      <a:pt x="960" y="288"/>
                      <a:pt x="768" y="384"/>
                      <a:pt x="672" y="384"/>
                    </a:cubicBezTo>
                    <a:lnTo>
                      <a:pt x="352" y="384"/>
                    </a:lnTo>
                    <a:cubicBezTo>
                      <a:pt x="256" y="384"/>
                      <a:pt x="64" y="288"/>
                      <a:pt x="64" y="128"/>
                    </a:cubicBezTo>
                    <a:cubicBezTo>
                      <a:pt x="64" y="96"/>
                      <a:pt x="80" y="64"/>
                      <a:pt x="128" y="64"/>
                    </a:cubicBezTo>
                    <a:cubicBezTo>
                      <a:pt x="176" y="64"/>
                      <a:pt x="192" y="96"/>
                      <a:pt x="192" y="128"/>
                    </a:cubicBezTo>
                    <a:cubicBezTo>
                      <a:pt x="192" y="160"/>
                      <a:pt x="192" y="192"/>
                      <a:pt x="224" y="192"/>
                    </a:cubicBezTo>
                    <a:cubicBezTo>
                      <a:pt x="256" y="192"/>
                      <a:pt x="256" y="160"/>
                      <a:pt x="256" y="128"/>
                    </a:cubicBezTo>
                    <a:cubicBezTo>
                      <a:pt x="256" y="96"/>
                      <a:pt x="240" y="0"/>
                      <a:pt x="128" y="0"/>
                    </a:cubicBezTo>
                    <a:cubicBezTo>
                      <a:pt x="48" y="0"/>
                      <a:pt x="0" y="64"/>
                      <a:pt x="0" y="128"/>
                    </a:cubicBezTo>
                    <a:cubicBezTo>
                      <a:pt x="0" y="320"/>
                      <a:pt x="224" y="448"/>
                      <a:pt x="352" y="448"/>
                    </a:cubicBezTo>
                    <a:lnTo>
                      <a:pt x="672" y="448"/>
                    </a:lnTo>
                    <a:cubicBezTo>
                      <a:pt x="800" y="448"/>
                      <a:pt x="1024" y="320"/>
                      <a:pt x="1024" y="128"/>
                    </a:cubicBezTo>
                    <a:cubicBezTo>
                      <a:pt x="1024" y="64"/>
                      <a:pt x="976" y="0"/>
                      <a:pt x="896" y="0"/>
                    </a:cubicBezTo>
                    <a:close/>
                  </a:path>
                </a:pathLst>
              </a:custGeom>
              <a:solidFill>
                <a:srgbClr val="E6B85C"/>
              </a:solidFill>
              <a:ln w="0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7" name="PA-任意多边形 279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id="{4C5110DB-6A35-4E07-9587-2FE941D6F898}"/>
                  </a:ext>
                </a:extLst>
              </p:cNvPr>
              <p:cNvSpPr>
                <a:spLocks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3730" y="1965"/>
                <a:ext cx="220" cy="293"/>
              </a:xfrm>
              <a:custGeom>
                <a:avLst/>
                <a:gdLst>
                  <a:gd name="T0" fmla="*/ 576 w 576"/>
                  <a:gd name="T1" fmla="*/ 64 h 768"/>
                  <a:gd name="T2" fmla="*/ 544 w 576"/>
                  <a:gd name="T3" fmla="*/ 0 h 768"/>
                  <a:gd name="T4" fmla="*/ 32 w 576"/>
                  <a:gd name="T5" fmla="*/ 0 h 768"/>
                  <a:gd name="T6" fmla="*/ 0 w 576"/>
                  <a:gd name="T7" fmla="*/ 64 h 768"/>
                  <a:gd name="T8" fmla="*/ 224 w 576"/>
                  <a:gd name="T9" fmla="*/ 608 h 768"/>
                  <a:gd name="T10" fmla="*/ 224 w 576"/>
                  <a:gd name="T11" fmla="*/ 672 h 768"/>
                  <a:gd name="T12" fmla="*/ 128 w 576"/>
                  <a:gd name="T13" fmla="*/ 768 h 768"/>
                  <a:gd name="T14" fmla="*/ 448 w 576"/>
                  <a:gd name="T15" fmla="*/ 768 h 768"/>
                  <a:gd name="T16" fmla="*/ 352 w 576"/>
                  <a:gd name="T17" fmla="*/ 672 h 768"/>
                  <a:gd name="T18" fmla="*/ 352 w 576"/>
                  <a:gd name="T19" fmla="*/ 608 h 768"/>
                  <a:gd name="T20" fmla="*/ 576 w 576"/>
                  <a:gd name="T21" fmla="*/ 64 h 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6" h="768">
                    <a:moveTo>
                      <a:pt x="576" y="64"/>
                    </a:moveTo>
                    <a:cubicBezTo>
                      <a:pt x="576" y="32"/>
                      <a:pt x="576" y="0"/>
                      <a:pt x="544" y="0"/>
                    </a:cubicBezTo>
                    <a:cubicBezTo>
                      <a:pt x="512" y="0"/>
                      <a:pt x="64" y="0"/>
                      <a:pt x="32" y="0"/>
                    </a:cubicBezTo>
                    <a:cubicBezTo>
                      <a:pt x="0" y="0"/>
                      <a:pt x="0" y="32"/>
                      <a:pt x="0" y="64"/>
                    </a:cubicBezTo>
                    <a:cubicBezTo>
                      <a:pt x="0" y="608"/>
                      <a:pt x="224" y="544"/>
                      <a:pt x="224" y="608"/>
                    </a:cubicBezTo>
                    <a:lnTo>
                      <a:pt x="224" y="672"/>
                    </a:lnTo>
                    <a:cubicBezTo>
                      <a:pt x="224" y="736"/>
                      <a:pt x="128" y="704"/>
                      <a:pt x="128" y="768"/>
                    </a:cubicBezTo>
                    <a:lnTo>
                      <a:pt x="448" y="768"/>
                    </a:lnTo>
                    <a:cubicBezTo>
                      <a:pt x="448" y="704"/>
                      <a:pt x="352" y="736"/>
                      <a:pt x="352" y="672"/>
                    </a:cubicBezTo>
                    <a:lnTo>
                      <a:pt x="352" y="608"/>
                    </a:lnTo>
                    <a:cubicBezTo>
                      <a:pt x="352" y="544"/>
                      <a:pt x="576" y="608"/>
                      <a:pt x="576" y="64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0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8" name="PA-任意多边形 280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id="{0D051E53-6CEC-4B9E-B284-29A3FA028572}"/>
                  </a:ext>
                </a:extLst>
              </p:cNvPr>
              <p:cNvSpPr>
                <a:spLocks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3718" y="2282"/>
                <a:ext cx="244" cy="73"/>
              </a:xfrm>
              <a:custGeom>
                <a:avLst/>
                <a:gdLst>
                  <a:gd name="T0" fmla="*/ 608 w 640"/>
                  <a:gd name="T1" fmla="*/ 0 h 192"/>
                  <a:gd name="T2" fmla="*/ 32 w 640"/>
                  <a:gd name="T3" fmla="*/ 0 h 192"/>
                  <a:gd name="T4" fmla="*/ 0 w 640"/>
                  <a:gd name="T5" fmla="*/ 32 h 192"/>
                  <a:gd name="T6" fmla="*/ 0 w 640"/>
                  <a:gd name="T7" fmla="*/ 160 h 192"/>
                  <a:gd name="T8" fmla="*/ 32 w 640"/>
                  <a:gd name="T9" fmla="*/ 192 h 192"/>
                  <a:gd name="T10" fmla="*/ 608 w 640"/>
                  <a:gd name="T11" fmla="*/ 192 h 192"/>
                  <a:gd name="T12" fmla="*/ 640 w 640"/>
                  <a:gd name="T13" fmla="*/ 160 h 192"/>
                  <a:gd name="T14" fmla="*/ 640 w 640"/>
                  <a:gd name="T15" fmla="*/ 32 h 192"/>
                  <a:gd name="T16" fmla="*/ 608 w 640"/>
                  <a:gd name="T17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0" h="192">
                    <a:moveTo>
                      <a:pt x="608" y="0"/>
                    </a:moveTo>
                    <a:lnTo>
                      <a:pt x="32" y="0"/>
                    </a:lnTo>
                    <a:cubicBezTo>
                      <a:pt x="15" y="0"/>
                      <a:pt x="0" y="15"/>
                      <a:pt x="0" y="32"/>
                    </a:cubicBezTo>
                    <a:lnTo>
                      <a:pt x="0" y="160"/>
                    </a:lnTo>
                    <a:cubicBezTo>
                      <a:pt x="0" y="178"/>
                      <a:pt x="15" y="192"/>
                      <a:pt x="32" y="192"/>
                    </a:cubicBezTo>
                    <a:lnTo>
                      <a:pt x="608" y="192"/>
                    </a:lnTo>
                    <a:cubicBezTo>
                      <a:pt x="626" y="192"/>
                      <a:pt x="640" y="178"/>
                      <a:pt x="640" y="160"/>
                    </a:cubicBezTo>
                    <a:lnTo>
                      <a:pt x="640" y="32"/>
                    </a:lnTo>
                    <a:cubicBezTo>
                      <a:pt x="640" y="15"/>
                      <a:pt x="626" y="0"/>
                      <a:pt x="608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9" name="PA-矩形 281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id="{814FFAC3-4C3B-4FE4-A4EF-3BB9872116F2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3779" y="2306"/>
                <a:ext cx="122" cy="2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0" name="PA-任意多边形 282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id="{220B3A75-DD0A-4151-95E3-084853121C74}"/>
                  </a:ext>
                </a:extLst>
              </p:cNvPr>
              <p:cNvSpPr>
                <a:spLocks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3743" y="2197"/>
                <a:ext cx="195" cy="85"/>
              </a:xfrm>
              <a:custGeom>
                <a:avLst/>
                <a:gdLst>
                  <a:gd name="T0" fmla="*/ 416 w 512"/>
                  <a:gd name="T1" fmla="*/ 160 h 224"/>
                  <a:gd name="T2" fmla="*/ 96 w 512"/>
                  <a:gd name="T3" fmla="*/ 160 h 224"/>
                  <a:gd name="T4" fmla="*/ 0 w 512"/>
                  <a:gd name="T5" fmla="*/ 224 h 224"/>
                  <a:gd name="T6" fmla="*/ 512 w 512"/>
                  <a:gd name="T7" fmla="*/ 224 h 224"/>
                  <a:gd name="T8" fmla="*/ 416 w 512"/>
                  <a:gd name="T9" fmla="*/ 160 h 224"/>
                  <a:gd name="T10" fmla="*/ 192 w 512"/>
                  <a:gd name="T11" fmla="*/ 64 h 224"/>
                  <a:gd name="T12" fmla="*/ 320 w 512"/>
                  <a:gd name="T13" fmla="*/ 64 h 224"/>
                  <a:gd name="T14" fmla="*/ 352 w 512"/>
                  <a:gd name="T15" fmla="*/ 32 h 224"/>
                  <a:gd name="T16" fmla="*/ 320 w 512"/>
                  <a:gd name="T17" fmla="*/ 0 h 224"/>
                  <a:gd name="T18" fmla="*/ 192 w 512"/>
                  <a:gd name="T19" fmla="*/ 0 h 224"/>
                  <a:gd name="T20" fmla="*/ 160 w 512"/>
                  <a:gd name="T21" fmla="*/ 32 h 224"/>
                  <a:gd name="T22" fmla="*/ 192 w 512"/>
                  <a:gd name="T23" fmla="*/ 6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12" h="224">
                    <a:moveTo>
                      <a:pt x="416" y="160"/>
                    </a:moveTo>
                    <a:lnTo>
                      <a:pt x="96" y="160"/>
                    </a:lnTo>
                    <a:cubicBezTo>
                      <a:pt x="96" y="160"/>
                      <a:pt x="0" y="160"/>
                      <a:pt x="0" y="224"/>
                    </a:cubicBezTo>
                    <a:lnTo>
                      <a:pt x="512" y="224"/>
                    </a:lnTo>
                    <a:cubicBezTo>
                      <a:pt x="512" y="160"/>
                      <a:pt x="416" y="160"/>
                      <a:pt x="416" y="160"/>
                    </a:cubicBezTo>
                    <a:close/>
                    <a:moveTo>
                      <a:pt x="192" y="64"/>
                    </a:moveTo>
                    <a:lnTo>
                      <a:pt x="320" y="64"/>
                    </a:lnTo>
                    <a:cubicBezTo>
                      <a:pt x="338" y="64"/>
                      <a:pt x="352" y="50"/>
                      <a:pt x="352" y="32"/>
                    </a:cubicBezTo>
                    <a:cubicBezTo>
                      <a:pt x="352" y="15"/>
                      <a:pt x="338" y="0"/>
                      <a:pt x="320" y="0"/>
                    </a:cubicBezTo>
                    <a:lnTo>
                      <a:pt x="192" y="0"/>
                    </a:lnTo>
                    <a:cubicBezTo>
                      <a:pt x="175" y="0"/>
                      <a:pt x="160" y="15"/>
                      <a:pt x="160" y="32"/>
                    </a:cubicBezTo>
                    <a:cubicBezTo>
                      <a:pt x="160" y="50"/>
                      <a:pt x="175" y="64"/>
                      <a:pt x="192" y="64"/>
                    </a:cubicBezTo>
                    <a:close/>
                  </a:path>
                </a:pathLst>
              </a:custGeom>
              <a:solidFill>
                <a:srgbClr val="E6B85C"/>
              </a:solidFill>
              <a:ln w="0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34" name="矩形 33"/>
            <p:cNvSpPr/>
            <p:nvPr/>
          </p:nvSpPr>
          <p:spPr>
            <a:xfrm>
              <a:off x="8623481" y="2482627"/>
              <a:ext cx="293670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b="0" cap="none" spc="0" dirty="0" smtClean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atura MT Script Capitals" panose="03020802060602070202" pitchFamily="66" charset="0"/>
                </a:rPr>
                <a:t>3</a:t>
              </a:r>
              <a:endParaRPr lang="zh-CN" altLang="en-US" sz="2000" b="0" cap="none" spc="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tura MT Script Capitals" panose="03020802060602070202" pitchFamily="66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-2" y="0"/>
            <a:ext cx="3003083" cy="6864190"/>
            <a:chOff x="-2" y="0"/>
            <a:chExt cx="3003083" cy="6864190"/>
          </a:xfrm>
        </p:grpSpPr>
        <p:sp>
          <p:nvSpPr>
            <p:cNvPr id="19" name="矩形 18"/>
            <p:cNvSpPr>
              <a:spLocks noChangeAspect="1"/>
            </p:cNvSpPr>
            <p:nvPr/>
          </p:nvSpPr>
          <p:spPr>
            <a:xfrm>
              <a:off x="-2" y="0"/>
              <a:ext cx="3003083" cy="68641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>
              <a:spLocks noChangeAspect="1"/>
            </p:cNvSpPr>
            <p:nvPr/>
          </p:nvSpPr>
          <p:spPr>
            <a:xfrm>
              <a:off x="134750" y="2436066"/>
              <a:ext cx="60144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200" b="1" i="1" cap="none" spc="0" dirty="0" smtClean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04</a:t>
              </a:r>
              <a:endParaRPr lang="zh-CN" altLang="en-US" sz="3200" b="1" i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  <p:sp>
          <p:nvSpPr>
            <p:cNvPr id="11" name="矩形 10"/>
            <p:cNvSpPr>
              <a:spLocks noChangeAspect="1"/>
            </p:cNvSpPr>
            <p:nvPr/>
          </p:nvSpPr>
          <p:spPr>
            <a:xfrm>
              <a:off x="134750" y="2970561"/>
              <a:ext cx="60144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200" b="1" i="1" cap="none" spc="0" dirty="0" smtClean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05</a:t>
              </a:r>
              <a:endParaRPr lang="zh-CN" altLang="en-US" sz="3200" b="1" i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  <p:sp>
          <p:nvSpPr>
            <p:cNvPr id="12" name="矩形 11"/>
            <p:cNvSpPr>
              <a:spLocks noChangeAspect="1"/>
            </p:cNvSpPr>
            <p:nvPr/>
          </p:nvSpPr>
          <p:spPr>
            <a:xfrm>
              <a:off x="134750" y="3505056"/>
              <a:ext cx="60144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200" b="1" i="1" cap="none" spc="0" dirty="0" smtClean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06</a:t>
              </a:r>
              <a:endParaRPr lang="zh-CN" altLang="en-US" sz="3200" b="1" i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  <p:sp>
          <p:nvSpPr>
            <p:cNvPr id="13" name="矩形 12"/>
            <p:cNvSpPr>
              <a:spLocks noChangeAspect="1"/>
            </p:cNvSpPr>
            <p:nvPr/>
          </p:nvSpPr>
          <p:spPr>
            <a:xfrm>
              <a:off x="134750" y="4039551"/>
              <a:ext cx="60144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200" b="1" i="1" cap="none" spc="0" dirty="0" smtClean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07</a:t>
              </a:r>
              <a:endParaRPr lang="zh-CN" altLang="en-US" sz="3200" b="1" i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  <p:sp>
          <p:nvSpPr>
            <p:cNvPr id="14" name="矩形 13"/>
            <p:cNvSpPr>
              <a:spLocks noChangeAspect="1"/>
            </p:cNvSpPr>
            <p:nvPr/>
          </p:nvSpPr>
          <p:spPr>
            <a:xfrm>
              <a:off x="134750" y="4574046"/>
              <a:ext cx="60144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200" b="1" i="1" cap="none" spc="0" dirty="0" smtClean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08</a:t>
              </a:r>
              <a:endParaRPr lang="zh-CN" altLang="en-US" sz="3200" b="1" i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  <p:sp>
          <p:nvSpPr>
            <p:cNvPr id="15" name="矩形 14"/>
            <p:cNvSpPr>
              <a:spLocks noChangeAspect="1"/>
            </p:cNvSpPr>
            <p:nvPr/>
          </p:nvSpPr>
          <p:spPr>
            <a:xfrm>
              <a:off x="134750" y="5108541"/>
              <a:ext cx="60144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200" b="1" i="1" cap="none" spc="0" dirty="0" smtClean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09</a:t>
              </a:r>
              <a:endParaRPr lang="zh-CN" altLang="en-US" sz="3200" b="1" i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  <p:sp>
          <p:nvSpPr>
            <p:cNvPr id="16" name="矩形 15"/>
            <p:cNvSpPr>
              <a:spLocks noChangeAspect="1"/>
            </p:cNvSpPr>
            <p:nvPr/>
          </p:nvSpPr>
          <p:spPr>
            <a:xfrm>
              <a:off x="134750" y="5643033"/>
              <a:ext cx="60144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200" b="1" i="1" cap="none" spc="0" dirty="0" smtClean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10</a:t>
              </a:r>
              <a:endParaRPr lang="zh-CN" altLang="en-US" sz="3200" b="1" i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624536" y="44289"/>
              <a:ext cx="1754006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600" b="1" i="1" cap="none" spc="0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Ranking</a:t>
              </a:r>
              <a:endParaRPr lang="zh-CN" altLang="en-US" sz="3600" b="1" i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124720" y="6153892"/>
              <a:ext cx="2753638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b="1" i="1" cap="none" spc="0" dirty="0" smtClean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Please write your name:</a:t>
              </a:r>
              <a:endParaRPr lang="zh-CN" altLang="en-US" sz="2000" b="1" i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238421" y="628332"/>
              <a:ext cx="394105" cy="432000"/>
            </a:xfrm>
            <a:prstGeom prst="rect">
              <a:avLst/>
            </a:prstGeom>
          </p:spPr>
        </p:pic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242210" y="1279637"/>
              <a:ext cx="386526" cy="432000"/>
            </a:xfrm>
            <a:prstGeom prst="rect">
              <a:avLst/>
            </a:prstGeom>
          </p:spPr>
        </p:pic>
        <p:pic>
          <p:nvPicPr>
            <p:cNvPr id="52" name="图片 51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236678" y="1930941"/>
              <a:ext cx="397591" cy="43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332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PAMAINTYPE" val="4"/>
  <p:tag name="PATYPE" val="140"/>
  <p:tag name="PASUBTYPE" val="145"/>
  <p:tag name="RESOURCELIBID_SHAPE" val="380442"/>
  <p:tag name="RESOURCELIB_SHAPETYPE" val="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PAMAINTYPE" val="4"/>
  <p:tag name="PATYPE" val="176"/>
  <p:tag name="PASUBTYPE" val="181"/>
  <p:tag name="RESOURCELIBID_SHAPE" val="279571"/>
  <p:tag name="RESOURCELIB_SHAPETYP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PAMAINTYPE" val="4"/>
  <p:tag name="PATYPE" val="176"/>
  <p:tag name="PASUBTYPE" val="181"/>
  <p:tag name="RESOURCELIBID_SHAPE" val="279571"/>
  <p:tag name="RESOURCELIB_SHAPETYP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PAMAINTYPE" val="4"/>
  <p:tag name="PATYPE" val="176"/>
  <p:tag name="PASUBTYPE" val="181"/>
  <p:tag name="RESOURCELIBID_SHAPE" val="279571"/>
  <p:tag name="RESOURCELIB_SHAPETYP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PAMAINTYPE" val="4"/>
  <p:tag name="PATYPE" val="176"/>
  <p:tag name="PASUBTYPE" val="181"/>
  <p:tag name="RESOURCELIBID_SHAPE" val="279571"/>
  <p:tag name="RESOURCELIB_SHAPETYP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PAMAINTYPE" val="4"/>
  <p:tag name="PATYPE" val="176"/>
  <p:tag name="PASUBTYPE" val="181"/>
  <p:tag name="RESOURCELIBID_SHAPE" val="279571"/>
  <p:tag name="RESOURCELIB_SHAPETYP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PAMAINTYPE" val="4"/>
  <p:tag name="PATYPE" val="140"/>
  <p:tag name="PASUBTYPE" val="145"/>
  <p:tag name="RESOURCELIBID_SHAPE" val="380442"/>
  <p:tag name="RESOURCELIB_SHAPETYP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PAMAINTYPE" val="4"/>
  <p:tag name="PATYPE" val="176"/>
  <p:tag name="PASUBTYPE" val="178"/>
  <p:tag name="RESOURCELIBID_SHAPE" val="472690"/>
  <p:tag name="RESOURCELIB_SHAPETYPE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PAMAINTYPE" val="4"/>
  <p:tag name="PATYPE" val="140"/>
  <p:tag name="PASUBTYPE" val="145"/>
  <p:tag name="RESOURCELIBID_SHAPE" val="380442"/>
  <p:tag name="RESOURCELIB_SHAPETYP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PAMAINTYPE" val="4"/>
  <p:tag name="PATYPE" val="176"/>
  <p:tag name="PASUBTYPE" val="181"/>
  <p:tag name="RESOURCELIBID_SHAPE" val="279571"/>
  <p:tag name="RESOURCELIB_SHAPETYPE" val="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2084</TotalTime>
  <Words>35</Words>
  <Application>Microsoft Office PowerPoint</Application>
  <PresentationFormat>宽屏</PresentationFormat>
  <Paragraphs>27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Matura MT Script Capitals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坚</dc:creator>
  <cp:lastModifiedBy>王 坚</cp:lastModifiedBy>
  <cp:revision>145</cp:revision>
  <dcterms:created xsi:type="dcterms:W3CDTF">2020-07-12T05:16:14Z</dcterms:created>
  <dcterms:modified xsi:type="dcterms:W3CDTF">2021-04-23T16:18:59Z</dcterms:modified>
</cp:coreProperties>
</file>