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85699" autoAdjust="0"/>
  </p:normalViewPr>
  <p:slideViewPr>
    <p:cSldViewPr snapToGrid="0">
      <p:cViewPr>
        <p:scale>
          <a:sx n="80" d="100"/>
          <a:sy n="80" d="100"/>
        </p:scale>
        <p:origin x="24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A4E-2E14-4AF9-9D46-99E687A40AEB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78A9-D00D-4114-BBF9-91601E24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9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A4E-2E14-4AF9-9D46-99E687A40AEB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78A9-D00D-4114-BBF9-91601E24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A4E-2E14-4AF9-9D46-99E687A40AEB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78A9-D00D-4114-BBF9-91601E24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7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A4E-2E14-4AF9-9D46-99E687A40AEB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78A9-D00D-4114-BBF9-91601E24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1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A4E-2E14-4AF9-9D46-99E687A40AEB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78A9-D00D-4114-BBF9-91601E24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4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A4E-2E14-4AF9-9D46-99E687A40AEB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78A9-D00D-4114-BBF9-91601E24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4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A4E-2E14-4AF9-9D46-99E687A40AEB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78A9-D00D-4114-BBF9-91601E24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6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A4E-2E14-4AF9-9D46-99E687A40AEB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78A9-D00D-4114-BBF9-91601E24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3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A4E-2E14-4AF9-9D46-99E687A40AEB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78A9-D00D-4114-BBF9-91601E24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5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A4E-2E14-4AF9-9D46-99E687A40AEB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78A9-D00D-4114-BBF9-91601E24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2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A4E-2E14-4AF9-9D46-99E687A40AEB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78A9-D00D-4114-BBF9-91601E24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7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DA4E-2E14-4AF9-9D46-99E687A40AEB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78A9-D00D-4114-BBF9-91601E24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2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1" y="682907"/>
            <a:ext cx="2326512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OA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52892" y="1979270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8198" y="1979270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角色管理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23504" y="1979270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58810" y="1979270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权限管理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94116" y="1979270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人员管理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29422" y="1979270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机构管理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64728" y="1979270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流程管理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00034" y="1979270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公文管理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835340" y="1979270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动态表单</a:t>
            </a:r>
            <a:endParaRPr lang="zh-CN" altLang="en-US" dirty="0"/>
          </a:p>
        </p:txBody>
      </p:sp>
      <p:cxnSp>
        <p:nvCxnSpPr>
          <p:cNvPr id="17" name="肘形连接符 16"/>
          <p:cNvCxnSpPr>
            <a:stCxn id="4" idx="2"/>
            <a:endCxn id="5" idx="0"/>
          </p:cNvCxnSpPr>
          <p:nvPr/>
        </p:nvCxnSpPr>
        <p:spPr>
          <a:xfrm rot="5400000">
            <a:off x="3654709" y="-101279"/>
            <a:ext cx="821801" cy="3339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6" idx="0"/>
          </p:cNvCxnSpPr>
          <p:nvPr/>
        </p:nvCxnSpPr>
        <p:spPr>
          <a:xfrm rot="5400000">
            <a:off x="4072362" y="316374"/>
            <a:ext cx="821801" cy="2503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" idx="2"/>
            <a:endCxn id="7" idx="0"/>
          </p:cNvCxnSpPr>
          <p:nvPr/>
        </p:nvCxnSpPr>
        <p:spPr>
          <a:xfrm rot="5400000">
            <a:off x="4490015" y="734027"/>
            <a:ext cx="821801" cy="1668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8" idx="0"/>
          </p:cNvCxnSpPr>
          <p:nvPr/>
        </p:nvCxnSpPr>
        <p:spPr>
          <a:xfrm rot="5400000">
            <a:off x="4907668" y="1151680"/>
            <a:ext cx="821801" cy="833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4" idx="2"/>
            <a:endCxn id="9" idx="0"/>
          </p:cNvCxnSpPr>
          <p:nvPr/>
        </p:nvCxnSpPr>
        <p:spPr>
          <a:xfrm rot="16200000" flipH="1">
            <a:off x="5325321" y="1567405"/>
            <a:ext cx="821801" cy="1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2"/>
            <a:endCxn id="10" idx="0"/>
          </p:cNvCxnSpPr>
          <p:nvPr/>
        </p:nvCxnSpPr>
        <p:spPr>
          <a:xfrm rot="16200000" flipH="1">
            <a:off x="5742974" y="1149752"/>
            <a:ext cx="821801" cy="837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4" idx="2"/>
            <a:endCxn id="11" idx="0"/>
          </p:cNvCxnSpPr>
          <p:nvPr/>
        </p:nvCxnSpPr>
        <p:spPr>
          <a:xfrm rot="16200000" flipH="1">
            <a:off x="6160627" y="732099"/>
            <a:ext cx="821801" cy="1672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4" idx="2"/>
            <a:endCxn id="12" idx="0"/>
          </p:cNvCxnSpPr>
          <p:nvPr/>
        </p:nvCxnSpPr>
        <p:spPr>
          <a:xfrm rot="16200000" flipH="1">
            <a:off x="6578280" y="314446"/>
            <a:ext cx="821801" cy="2507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13" idx="0"/>
          </p:cNvCxnSpPr>
          <p:nvPr/>
        </p:nvCxnSpPr>
        <p:spPr>
          <a:xfrm rot="16200000" flipH="1">
            <a:off x="6995933" y="-103207"/>
            <a:ext cx="821801" cy="3343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5703" y="706357"/>
            <a:ext cx="2036182" cy="433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48270" y="1741764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分配账号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25703" y="1741764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修改账号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03136" y="1741764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删除账号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75748" y="1741763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分配角色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48360" y="1741763"/>
            <a:ext cx="486137" cy="184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用户授权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4" idx="2"/>
            <a:endCxn id="5" idx="0"/>
          </p:cNvCxnSpPr>
          <p:nvPr/>
        </p:nvCxnSpPr>
        <p:spPr>
          <a:xfrm rot="5400000">
            <a:off x="4466701" y="664670"/>
            <a:ext cx="601733" cy="1552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6" idx="0"/>
          </p:cNvCxnSpPr>
          <p:nvPr/>
        </p:nvCxnSpPr>
        <p:spPr>
          <a:xfrm rot="5400000">
            <a:off x="4855417" y="1053386"/>
            <a:ext cx="601733" cy="775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2"/>
            <a:endCxn id="7" idx="0"/>
          </p:cNvCxnSpPr>
          <p:nvPr/>
        </p:nvCxnSpPr>
        <p:spPr>
          <a:xfrm rot="16200000" flipH="1">
            <a:off x="5244133" y="1439691"/>
            <a:ext cx="601733" cy="2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8" idx="0"/>
          </p:cNvCxnSpPr>
          <p:nvPr/>
        </p:nvCxnSpPr>
        <p:spPr>
          <a:xfrm rot="16200000" flipH="1">
            <a:off x="5630439" y="1053385"/>
            <a:ext cx="601732" cy="775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9" idx="0"/>
          </p:cNvCxnSpPr>
          <p:nvPr/>
        </p:nvCxnSpPr>
        <p:spPr>
          <a:xfrm rot="16200000" flipH="1">
            <a:off x="6016745" y="667079"/>
            <a:ext cx="601732" cy="1547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3047" y="646981"/>
            <a:ext cx="2036182" cy="433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流程管理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48270" y="1741764"/>
            <a:ext cx="486137" cy="2473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删除流程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25703" y="1741764"/>
            <a:ext cx="486137" cy="2473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添加流程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03136" y="1741764"/>
            <a:ext cx="486137" cy="2473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查看流程定义文件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75748" y="1741763"/>
            <a:ext cx="486137" cy="2473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查看流程定义图片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4" idx="2"/>
            <a:endCxn id="5" idx="0"/>
          </p:cNvCxnSpPr>
          <p:nvPr/>
        </p:nvCxnSpPr>
        <p:spPr>
          <a:xfrm rot="5400000">
            <a:off x="4260685" y="811310"/>
            <a:ext cx="661109" cy="1199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6" idx="0"/>
          </p:cNvCxnSpPr>
          <p:nvPr/>
        </p:nvCxnSpPr>
        <p:spPr>
          <a:xfrm rot="5400000">
            <a:off x="4649401" y="1200026"/>
            <a:ext cx="661109" cy="422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2"/>
            <a:endCxn id="7" idx="0"/>
          </p:cNvCxnSpPr>
          <p:nvPr/>
        </p:nvCxnSpPr>
        <p:spPr>
          <a:xfrm rot="16200000" flipH="1">
            <a:off x="5038117" y="1233675"/>
            <a:ext cx="661109" cy="35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8" idx="0"/>
          </p:cNvCxnSpPr>
          <p:nvPr/>
        </p:nvCxnSpPr>
        <p:spPr>
          <a:xfrm rot="16200000" flipH="1">
            <a:off x="5424423" y="847369"/>
            <a:ext cx="661108" cy="1127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6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1311" y="646981"/>
            <a:ext cx="2036182" cy="433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公文管理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48270" y="1741764"/>
            <a:ext cx="486137" cy="1702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我的公文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25703" y="1741764"/>
            <a:ext cx="486137" cy="1702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待审公文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03136" y="1741764"/>
            <a:ext cx="486137" cy="1702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已审公文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75748" y="1741763"/>
            <a:ext cx="486137" cy="1702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添加公文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4" idx="2"/>
            <a:endCxn id="5" idx="0"/>
          </p:cNvCxnSpPr>
          <p:nvPr/>
        </p:nvCxnSpPr>
        <p:spPr>
          <a:xfrm rot="5400000">
            <a:off x="4439817" y="632178"/>
            <a:ext cx="661109" cy="1558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6" idx="0"/>
          </p:cNvCxnSpPr>
          <p:nvPr/>
        </p:nvCxnSpPr>
        <p:spPr>
          <a:xfrm rot="5400000">
            <a:off x="4828533" y="1020894"/>
            <a:ext cx="661109" cy="780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2"/>
            <a:endCxn id="7" idx="0"/>
          </p:cNvCxnSpPr>
          <p:nvPr/>
        </p:nvCxnSpPr>
        <p:spPr>
          <a:xfrm rot="5400000">
            <a:off x="5217250" y="1409611"/>
            <a:ext cx="661109" cy="3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8" idx="0"/>
          </p:cNvCxnSpPr>
          <p:nvPr/>
        </p:nvCxnSpPr>
        <p:spPr>
          <a:xfrm rot="16200000" flipH="1">
            <a:off x="5603555" y="1026501"/>
            <a:ext cx="661108" cy="769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848359" y="1741764"/>
            <a:ext cx="486137" cy="1702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审批公文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4" idx="2"/>
            <a:endCxn id="14" idx="0"/>
          </p:cNvCxnSpPr>
          <p:nvPr/>
        </p:nvCxnSpPr>
        <p:spPr>
          <a:xfrm rot="16200000" flipH="1">
            <a:off x="5989861" y="640196"/>
            <a:ext cx="661109" cy="1542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5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62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王晓贤</dc:creator>
  <cp:lastModifiedBy>王晓贤</cp:lastModifiedBy>
  <cp:revision>19</cp:revision>
  <dcterms:created xsi:type="dcterms:W3CDTF">2014-04-04T07:36:08Z</dcterms:created>
  <dcterms:modified xsi:type="dcterms:W3CDTF">2014-04-04T09:19:03Z</dcterms:modified>
</cp:coreProperties>
</file>