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599" autoAdjust="0"/>
  </p:normalViewPr>
  <p:slideViewPr>
    <p:cSldViewPr>
      <p:cViewPr varScale="1">
        <p:scale>
          <a:sx n="166" d="100"/>
          <a:sy n="166" d="100"/>
        </p:scale>
        <p:origin x="224" y="48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2019/6/15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2019/6/15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2019/6/15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2019/6/15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2019/6/15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2019/6/15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2019/6/15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2019/6/15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2019/6/15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2019/6/15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2019/6/15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2019/6/15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E2DE610-1B96-40B0-804B-750BFBB241ED}"/>
              </a:ext>
            </a:extLst>
          </p:cNvPr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DB77B82-7B1C-4237-A154-DC4A5C61E10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13E26FA-0E8F-4092-B49A-1B11E337C4CD}"/>
              </a:ext>
            </a:extLst>
          </p:cNvPr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</a:p>
        </p:txBody>
      </p:sp>
      <p:sp>
        <p:nvSpPr>
          <p:cNvPr id="11" name="幻灯片编号占位符 5">
            <a:extLst>
              <a:ext uri="{FF2B5EF4-FFF2-40B4-BE49-F238E27FC236}">
                <a16:creationId xmlns="" xmlns:a16="http://schemas.microsoft.com/office/drawing/2014/main" id="{79A5D40B-CE9F-4531-9529-F73B07506F12}"/>
              </a:ext>
            </a:extLst>
          </p:cNvPr>
          <p:cNvSpPr txBox="1">
            <a:spLocks/>
          </p:cNvSpPr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="" xmlns:a16="http://schemas.microsoft.com/office/drawing/2014/main" id="{F6001BA6-38E1-413E-9863-438082E3921F}"/>
              </a:ext>
            </a:extLst>
          </p:cNvPr>
          <p:cNvSpPr txBox="1">
            <a:spLocks/>
          </p:cNvSpPr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大数据系列课程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hadoop.apache.org/docs/r2.6.5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03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hadoop-hdfs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 smtClean="0"/>
              <a:t>What?Why?How</a:t>
            </a:r>
            <a:r>
              <a:rPr lang="zh-CN" altLang="en-US" dirty="0" smtClean="0"/>
              <a:t>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命令行使用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49266" y="1916832"/>
            <a:ext cx="7379643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smtClean="0"/>
              <a:t>基础文件系统操作</a:t>
            </a:r>
            <a:endParaRPr kumimoji="1" lang="en-US" altLang="zh-CN" sz="2400" smtClean="0"/>
          </a:p>
          <a:p>
            <a:pPr>
              <a:lnSpc>
                <a:spcPct val="90000"/>
              </a:lnSpc>
            </a:pPr>
            <a:r>
              <a:rPr kumimoji="1" lang="en-US" altLang="zh-CN" sz="2400" smtClean="0"/>
              <a:t>datanode</a:t>
            </a:r>
            <a:r>
              <a:rPr kumimoji="1" lang="zh-CN" altLang="en-US" sz="2400" smtClean="0"/>
              <a:t>的</a:t>
            </a:r>
            <a:r>
              <a:rPr kumimoji="1" lang="en-US" altLang="zh-CN" sz="2400" smtClean="0"/>
              <a:t>block</a:t>
            </a:r>
            <a:r>
              <a:rPr kumimoji="1" lang="zh-CN" altLang="en-US" sz="2400" smtClean="0"/>
              <a:t>理论知识验证</a:t>
            </a:r>
            <a:endParaRPr kumimoji="1" lang="en-US" altLang="zh-CN" sz="2400" smtClean="0"/>
          </a:p>
          <a:p>
            <a:pPr>
              <a:lnSpc>
                <a:spcPct val="90000"/>
              </a:lnSpc>
            </a:pPr>
            <a:r>
              <a:rPr kumimoji="1" lang="en-US" altLang="zh-CN" sz="2400" smtClean="0"/>
              <a:t>namenode</a:t>
            </a:r>
            <a:r>
              <a:rPr kumimoji="1" lang="zh-CN" altLang="en-US" sz="2400" smtClean="0"/>
              <a:t>元数据持久化验证</a:t>
            </a:r>
            <a:endParaRPr kumimoji="1"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172661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HDFS</a:t>
            </a:r>
            <a:r>
              <a:rPr kumimoji="1" lang="zh-CN" altLang="en-US" smtClean="0"/>
              <a:t>的默认权限</a:t>
            </a:r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29916" y="1772816"/>
            <a:ext cx="82894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en-US" altLang="zh-CN" sz="2400" smtClean="0"/>
              <a:t>HDFS</a:t>
            </a:r>
            <a:r>
              <a:rPr kumimoji="1" lang="zh-CN" altLang="en-US" sz="2400" smtClean="0"/>
              <a:t>权限系统</a:t>
            </a:r>
            <a:endParaRPr kumimoji="1" lang="en-US" altLang="zh-CN" sz="2400" smtClean="0"/>
          </a:p>
          <a:p>
            <a:pPr marL="800100" lvl="1" indent="-34290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400" smtClean="0"/>
              <a:t>类</a:t>
            </a:r>
            <a:r>
              <a:rPr kumimoji="1" lang="en-US" altLang="zh-CN" sz="2400" smtClean="0"/>
              <a:t>Unix</a:t>
            </a:r>
            <a:r>
              <a:rPr kumimoji="1" lang="zh-CN" altLang="en-US" sz="2400" smtClean="0"/>
              <a:t>的权限管理：</a:t>
            </a:r>
            <a:r>
              <a:rPr kumimoji="1" lang="en-US" altLang="zh-CN" sz="2400" smtClean="0"/>
              <a:t>rwx</a:t>
            </a:r>
            <a:endParaRPr kumimoji="1" lang="en-US" altLang="zh-CN" sz="2400" smtClean="0"/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en-US" altLang="zh-CN" sz="2400" smtClean="0"/>
              <a:t>HDFS</a:t>
            </a:r>
            <a:r>
              <a:rPr kumimoji="1" lang="zh-CN" altLang="en-US" sz="2400" smtClean="0"/>
              <a:t>用户系统</a:t>
            </a:r>
            <a:endParaRPr kumimoji="1" lang="en-US" altLang="zh-CN" sz="2400" smtClean="0"/>
          </a:p>
          <a:p>
            <a:pPr marL="800100" lvl="1" indent="-34290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400" smtClean="0"/>
              <a:t>默认宿主机用户系统</a:t>
            </a:r>
            <a:endParaRPr kumimoji="1" lang="en-US" altLang="zh-CN" sz="2400" smtClean="0"/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400" smtClean="0"/>
              <a:t>可集成</a:t>
            </a:r>
            <a:r>
              <a:rPr lang="de-DE" altLang="zh-CN" sz="2400"/>
              <a:t>Kerberos</a:t>
            </a:r>
            <a:r>
              <a:rPr lang="zh-CN" altLang="de-DE" sz="2400"/>
              <a:t>、</a:t>
            </a:r>
            <a:r>
              <a:rPr lang="de-DE" altLang="zh-CN" sz="2400"/>
              <a:t>LDAP</a:t>
            </a:r>
            <a:r>
              <a:rPr lang="zh-CN" altLang="de-DE" sz="2400"/>
              <a:t>等</a:t>
            </a:r>
            <a:endParaRPr kumimoji="1" lang="en-US" altLang="zh-CN" sz="2400" smtClean="0"/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en-US" altLang="zh-CN" sz="2400" smtClean="0"/>
              <a:t>HDFS</a:t>
            </a:r>
            <a:r>
              <a:rPr kumimoji="1" lang="zh-CN" altLang="en-US" sz="2400" smtClean="0"/>
              <a:t>超级用户</a:t>
            </a:r>
            <a:endParaRPr kumimoji="1" lang="en-US" altLang="zh-CN" sz="2400" smtClean="0"/>
          </a:p>
          <a:p>
            <a:pPr marL="800100" lvl="1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400"/>
              <a:t>运行</a:t>
            </a:r>
            <a:r>
              <a:rPr lang="en-US" altLang="zh-CN" sz="2400"/>
              <a:t>name node</a:t>
            </a:r>
            <a:r>
              <a:rPr lang="zh-CN" altLang="en-US" sz="2400"/>
              <a:t>进程的用户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40050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60" y="2492896"/>
            <a:ext cx="7027886" cy="112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分布式文件系统那么多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为什么</a:t>
            </a:r>
            <a:r>
              <a:rPr kumimoji="1" lang="en-US" altLang="zh-CN" sz="2400" dirty="0" err="1" smtClean="0"/>
              <a:t>hadoop</a:t>
            </a:r>
            <a:r>
              <a:rPr kumimoji="1" lang="zh-CN" altLang="en-US" sz="2400" dirty="0" smtClean="0"/>
              <a:t>项目中还要开发一个</a:t>
            </a:r>
            <a:r>
              <a:rPr kumimoji="1" lang="en-US" altLang="zh-CN" sz="2400" dirty="0" err="1" smtClean="0"/>
              <a:t>hdfs</a:t>
            </a:r>
            <a:r>
              <a:rPr kumimoji="1" lang="zh-CN" altLang="en-US" sz="2400" dirty="0" smtClean="0"/>
              <a:t>文件系统？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1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实操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理论验证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91762" y="1955549"/>
            <a:ext cx="2561920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400" dirty="0" smtClean="0"/>
              <a:t>HDFS</a:t>
            </a:r>
            <a:r>
              <a:rPr kumimoji="1" lang="zh-CN" altLang="en-US" sz="2400" dirty="0" smtClean="0"/>
              <a:t>安装配置</a:t>
            </a:r>
            <a:endParaRPr kumimoji="1" lang="en-US" altLang="zh-CN" sz="2400" dirty="0" smtClean="0"/>
          </a:p>
          <a:p>
            <a:pPr>
              <a:lnSpc>
                <a:spcPct val="90000"/>
              </a:lnSpc>
            </a:pPr>
            <a:r>
              <a:rPr kumimoji="1" lang="en-US" altLang="zh-CN" sz="2400" dirty="0" smtClean="0"/>
              <a:t>HDFS</a:t>
            </a:r>
            <a:r>
              <a:rPr kumimoji="1" lang="zh-CN" altLang="en-US" sz="2400" dirty="0" smtClean="0"/>
              <a:t>命令行使用</a:t>
            </a:r>
            <a:endParaRPr kumimoji="1" lang="en-US" altLang="zh-CN" sz="2400" dirty="0" smtClean="0"/>
          </a:p>
          <a:p>
            <a:pPr>
              <a:lnSpc>
                <a:spcPct val="90000"/>
              </a:lnSpc>
            </a:pPr>
            <a:r>
              <a:rPr kumimoji="1" lang="zh-CN" altLang="en-US" sz="2400" dirty="0" smtClean="0"/>
              <a:t>理论知识点验证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288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官网导读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2414" y="1628800"/>
            <a:ext cx="98285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http://hadoop.apache.org/docs/r2.6.5</a:t>
            </a:r>
            <a:r>
              <a:rPr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/>
              <a:t>支持最好的平台：</a:t>
            </a:r>
            <a:r>
              <a:rPr lang="en-US" altLang="zh-CN" dirty="0" smtClean="0"/>
              <a:t>GNU/Linux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/>
              <a:t>依赖的软件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j</a:t>
            </a:r>
            <a:r>
              <a:rPr kumimoji="1" lang="en-US" altLang="zh-CN" dirty="0" err="1" smtClean="0"/>
              <a:t>ava,</a:t>
            </a:r>
            <a:r>
              <a:rPr kumimoji="1" lang="en-US" altLang="zh-CN" dirty="0" err="1" smtClean="0"/>
              <a:t>ssh</a:t>
            </a:r>
            <a:endParaRPr kumimoji="1" lang="en-US" altLang="zh-CN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/>
              <a:t>部署模式：</a:t>
            </a:r>
            <a:endParaRPr kumimoji="1" lang="en-US" altLang="zh-CN" dirty="0" smtClean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/>
              <a:t>Local (Standalone) </a:t>
            </a:r>
            <a:r>
              <a:rPr kumimoji="1" lang="en-US" altLang="zh-CN" dirty="0" smtClean="0"/>
              <a:t>Mode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/>
              <a:t>Pseudo-Distributed Mode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/>
              <a:t>Fully-Distributed </a:t>
            </a:r>
            <a:r>
              <a:rPr kumimoji="1" lang="en-US" altLang="zh-CN" dirty="0"/>
              <a:t>Mode</a:t>
            </a:r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2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思路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92608" y="1700808"/>
            <a:ext cx="2069797" cy="2236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 smtClean="0"/>
              <a:t>基础设施</a:t>
            </a:r>
            <a:endParaRPr kumimoji="1"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 smtClean="0"/>
              <a:t>部署配置</a:t>
            </a:r>
            <a:endParaRPr kumimoji="1"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 smtClean="0"/>
              <a:t>初始化运行</a:t>
            </a:r>
            <a:endParaRPr kumimoji="1"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 smtClean="0"/>
              <a:t>命令行使用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385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基础设施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29916" y="1916832"/>
            <a:ext cx="4801314" cy="389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操作系统、环境、网络、必须软件</a:t>
            </a:r>
            <a:endParaRPr kumimoji="1"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设置</a:t>
            </a:r>
            <a:r>
              <a:rPr kumimoji="1" lang="en-US" altLang="zh-CN" sz="2400" dirty="0" smtClean="0"/>
              <a:t>IP</a:t>
            </a:r>
            <a:r>
              <a:rPr kumimoji="1" lang="zh-CN" altLang="en-US" sz="2400" dirty="0" smtClean="0"/>
              <a:t>及主机名</a:t>
            </a:r>
            <a:endParaRPr kumimoji="1"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关闭防火墙</a:t>
            </a:r>
            <a:r>
              <a:rPr kumimoji="1" lang="en-US" altLang="zh-CN" sz="2400" dirty="0" smtClean="0"/>
              <a:t>&amp;</a:t>
            </a:r>
            <a:r>
              <a:rPr kumimoji="1" lang="en-US" altLang="zh-CN" sz="2400" dirty="0" err="1" smtClean="0"/>
              <a:t>selinux</a:t>
            </a:r>
            <a:endParaRPr kumimoji="1"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设置</a:t>
            </a:r>
            <a:r>
              <a:rPr kumimoji="1" lang="en-US" altLang="zh-CN" sz="2400" dirty="0" smtClean="0"/>
              <a:t>hosts</a:t>
            </a:r>
            <a:r>
              <a:rPr kumimoji="1" lang="zh-CN" altLang="en-US" sz="2400" dirty="0" smtClean="0"/>
              <a:t>映射</a:t>
            </a:r>
            <a:endParaRPr kumimoji="1"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时间同步</a:t>
            </a:r>
            <a:endParaRPr kumimoji="1"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安装</a:t>
            </a:r>
            <a:r>
              <a:rPr kumimoji="1" lang="en-US" altLang="zh-CN" sz="2400" dirty="0" err="1" smtClean="0"/>
              <a:t>jdk</a:t>
            </a:r>
            <a:endParaRPr kumimoji="1"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设置</a:t>
            </a:r>
            <a:r>
              <a:rPr kumimoji="1" lang="en-US" altLang="zh-CN" sz="2400" dirty="0" smtClean="0"/>
              <a:t>SSH</a:t>
            </a:r>
            <a:r>
              <a:rPr kumimoji="1" lang="zh-CN" altLang="en-US" sz="2400" dirty="0" smtClean="0"/>
              <a:t>免秘钥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206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部署配置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324962"/>
              </p:ext>
            </p:extLst>
          </p:nvPr>
        </p:nvGraphicFramePr>
        <p:xfrm>
          <a:off x="8095818" y="2276516"/>
          <a:ext cx="3456384" cy="741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96144"/>
                <a:gridCol w="720080"/>
                <a:gridCol w="728980"/>
                <a:gridCol w="7111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29916" y="1844824"/>
            <a:ext cx="574198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smtClean="0"/>
              <a:t>伪分布式</a:t>
            </a:r>
            <a:r>
              <a:rPr kumimoji="1" lang="en-US" altLang="zh-CN" sz="2400" smtClean="0">
                <a:sym typeface="Wingdings"/>
              </a:rPr>
              <a:t>:</a:t>
            </a:r>
            <a:r>
              <a:rPr kumimoji="1" lang="zh-CN" altLang="en-US" sz="2400" smtClean="0">
                <a:sym typeface="Wingdings"/>
              </a:rPr>
              <a:t> </a:t>
            </a:r>
            <a:r>
              <a:rPr kumimoji="1" lang="en-US" altLang="zh-CN" sz="2400" smtClean="0">
                <a:sym typeface="Wingdings"/>
              </a:rPr>
              <a:t>(</a:t>
            </a:r>
            <a:r>
              <a:rPr kumimoji="1" lang="zh-CN" altLang="en-US" sz="2400" smtClean="0">
                <a:sym typeface="Wingdings"/>
              </a:rPr>
              <a:t>单一节点</a:t>
            </a:r>
            <a:r>
              <a:rPr kumimoji="1" lang="en-US" altLang="zh-CN" sz="2400" smtClean="0">
                <a:sym typeface="Wingdings"/>
              </a:rPr>
              <a:t>)</a:t>
            </a:r>
            <a:endParaRPr kumimoji="1" lang="en-US" altLang="zh-CN" sz="24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部署路径</a:t>
            </a:r>
            <a:endParaRPr kumimoji="1" lang="en-US" altLang="zh-CN" sz="24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配置文件</a:t>
            </a:r>
            <a:endParaRPr kumimoji="1" lang="en-US" altLang="zh-CN" sz="2400" dirty="0" smtClean="0"/>
          </a:p>
          <a:p>
            <a:pPr marL="800100" lvl="1" indent="-34290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sz="2400" smtClean="0"/>
              <a:t>hadoop-env.sh</a:t>
            </a:r>
          </a:p>
          <a:p>
            <a:pPr marL="800100" lvl="1" indent="-34290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sz="2400" smtClean="0"/>
              <a:t>core-site.xml</a:t>
            </a:r>
          </a:p>
          <a:p>
            <a:pPr marL="800100" lvl="1" indent="-34290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sz="2400" smtClean="0"/>
              <a:t>hdfs-site.xml</a:t>
            </a:r>
          </a:p>
          <a:p>
            <a:pPr marL="800100" lvl="1" indent="-34290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sz="2400" smtClean="0"/>
              <a:t>slaves</a:t>
            </a:r>
          </a:p>
          <a:p>
            <a:pPr marL="1257300" lvl="2" indent="-342900">
              <a:lnSpc>
                <a:spcPct val="90000"/>
              </a:lnSpc>
              <a:buFont typeface="Arial" charset="0"/>
              <a:buChar char="•"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414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部署配置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110636" y="3140968"/>
          <a:ext cx="3456384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96144"/>
                <a:gridCol w="720080"/>
                <a:gridCol w="728980"/>
                <a:gridCol w="7111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29916" y="1844824"/>
            <a:ext cx="5741986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smtClean="0">
                <a:sym typeface="Wingdings"/>
              </a:rPr>
              <a:t>完全分布式</a:t>
            </a:r>
            <a:r>
              <a:rPr kumimoji="1" lang="en-US" altLang="zh-CN" sz="2400" smtClean="0">
                <a:sym typeface="Wingdings"/>
              </a:rPr>
              <a:t>:</a:t>
            </a:r>
            <a:r>
              <a:rPr kumimoji="1" lang="zh-CN" altLang="en-US" sz="2400" smtClean="0">
                <a:sym typeface="Wingdings"/>
              </a:rPr>
              <a:t> </a:t>
            </a:r>
            <a:r>
              <a:rPr kumimoji="1" lang="en-US" altLang="zh-CN" sz="2400" smtClean="0">
                <a:sym typeface="Wingdings"/>
              </a:rPr>
              <a:t>(</a:t>
            </a:r>
            <a:r>
              <a:rPr kumimoji="1" lang="zh-CN" altLang="en-US" sz="2400" smtClean="0">
                <a:sym typeface="Wingdings"/>
              </a:rPr>
              <a:t>四</a:t>
            </a:r>
            <a:r>
              <a:rPr kumimoji="1" lang="zh-CN" altLang="en-US" sz="2400" smtClean="0">
                <a:sym typeface="Wingdings"/>
              </a:rPr>
              <a:t>节点</a:t>
            </a:r>
            <a:r>
              <a:rPr kumimoji="1" lang="en-US" altLang="zh-CN" sz="2400" smtClean="0">
                <a:sym typeface="Wingdings"/>
              </a:rPr>
              <a:t>)</a:t>
            </a:r>
            <a:endParaRPr kumimoji="1" lang="en-US" altLang="zh-CN" sz="24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部署路径</a:t>
            </a:r>
            <a:endParaRPr kumimoji="1" lang="en-US" altLang="zh-CN" sz="24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配置文件</a:t>
            </a:r>
            <a:endParaRPr kumimoji="1" lang="en-US" altLang="zh-CN" sz="2400" dirty="0" smtClean="0"/>
          </a:p>
          <a:p>
            <a:pPr marL="800100" lvl="1" indent="-34290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sz="2400" smtClean="0"/>
              <a:t>hadoop-env.sh</a:t>
            </a:r>
          </a:p>
          <a:p>
            <a:pPr marL="800100" lvl="1" indent="-34290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sz="2400" smtClean="0"/>
              <a:t>core-site.xml</a:t>
            </a:r>
          </a:p>
          <a:p>
            <a:pPr marL="800100" lvl="1" indent="-34290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sz="2400" smtClean="0"/>
              <a:t>hdfs-site.xml</a:t>
            </a:r>
          </a:p>
          <a:p>
            <a:pPr marL="800100" lvl="1" indent="-34290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sz="2400" smtClean="0"/>
              <a:t>slaves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smtClean="0">
                <a:solidFill>
                  <a:srgbClr val="FF0000"/>
                </a:solidFill>
              </a:rPr>
              <a:t>分发配置</a:t>
            </a:r>
            <a:endParaRPr kumimoji="1" lang="en-US" altLang="zh-CN" sz="2400" smtClean="0">
              <a:solidFill>
                <a:srgbClr val="FF0000"/>
              </a:solidFill>
            </a:endParaRPr>
          </a:p>
          <a:p>
            <a:pPr marL="1257300" lvl="2" indent="-342900">
              <a:lnSpc>
                <a:spcPct val="90000"/>
              </a:lnSpc>
              <a:buFont typeface="Arial" charset="0"/>
              <a:buChar char="•"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472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初始化运行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10281" y="1855960"/>
            <a:ext cx="249299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smtClean="0"/>
              <a:t>格式化</a:t>
            </a:r>
            <a:endParaRPr kumimoji="1" lang="en-US" altLang="zh-CN" sz="240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smtClean="0"/>
              <a:t>启动角色进程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1953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6433</TotalTime>
  <Words>227</Words>
  <Application>Microsoft Macintosh PowerPoint</Application>
  <PresentationFormat>自定义</PresentationFormat>
  <Paragraphs>83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Consolas</vt:lpstr>
      <vt:lpstr>Microsoft YaHei UI</vt:lpstr>
      <vt:lpstr>Wingdings</vt:lpstr>
      <vt:lpstr>黑体</vt:lpstr>
      <vt:lpstr>微软雅黑 Light</vt:lpstr>
      <vt:lpstr>Arial</vt:lpstr>
      <vt:lpstr>黑板 16 x 9</vt:lpstr>
      <vt:lpstr>03 hadoop-hdfs</vt:lpstr>
      <vt:lpstr>PowerPoint 演示文稿</vt:lpstr>
      <vt:lpstr>实操&amp;理论验证</vt:lpstr>
      <vt:lpstr>官网导读</vt:lpstr>
      <vt:lpstr>思路</vt:lpstr>
      <vt:lpstr>基础设施</vt:lpstr>
      <vt:lpstr>部署配置</vt:lpstr>
      <vt:lpstr>部署配置</vt:lpstr>
      <vt:lpstr>初始化运行</vt:lpstr>
      <vt:lpstr>命令行使用</vt:lpstr>
      <vt:lpstr>HDFS的默认权限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seanzhou</cp:lastModifiedBy>
  <cp:revision>246</cp:revision>
  <dcterms:created xsi:type="dcterms:W3CDTF">2019-04-25T09:39:40Z</dcterms:created>
  <dcterms:modified xsi:type="dcterms:W3CDTF">2019-06-15T17:38:51Z</dcterms:modified>
</cp:coreProperties>
</file>