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599" autoAdjust="0"/>
  </p:normalViewPr>
  <p:slideViewPr>
    <p:cSldViewPr>
      <p:cViewPr varScale="1">
        <p:scale>
          <a:sx n="96" d="100"/>
          <a:sy n="96" d="100"/>
        </p:scale>
        <p:origin x="78" y="6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 err="1"/>
              <a:t>hadoop-hdfs-ha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</a:t>
            </a:r>
            <a:r>
              <a:rPr kumimoji="1" lang="en-US" altLang="zh-CN"/>
              <a:t> Federation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67660"/>
            <a:ext cx="5854700" cy="3517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文本框 4"/>
          <p:cNvSpPr txBox="1"/>
          <p:nvPr/>
        </p:nvSpPr>
        <p:spPr>
          <a:xfrm>
            <a:off x="1514312" y="16288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NN</a:t>
            </a:r>
            <a:r>
              <a:rPr kumimoji="1" lang="zh-CN" altLang="en-US" sz="2400"/>
              <a:t>的压力过大，内存受限问题</a:t>
            </a:r>
            <a:r>
              <a:rPr kumimoji="1" lang="en-US" altLang="zh-CN" sz="2400"/>
              <a:t>: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元数据分治，复用</a:t>
            </a:r>
            <a:r>
              <a:rPr kumimoji="1" lang="en-US" altLang="zh-CN" sz="2400"/>
              <a:t>DN</a:t>
            </a:r>
            <a:r>
              <a:rPr kumimoji="1" lang="zh-CN" altLang="en-US" sz="2400"/>
              <a:t>存储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元数据访问隔离性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DN</a:t>
            </a:r>
            <a:r>
              <a:rPr kumimoji="1" lang="zh-CN" altLang="en-US" sz="2400"/>
              <a:t>目录隔离</a:t>
            </a:r>
            <a:r>
              <a:rPr kumimoji="1" lang="en-US" altLang="zh-CN" sz="240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5996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6709"/>
              </p:ext>
            </p:extLst>
          </p:nvPr>
        </p:nvGraphicFramePr>
        <p:xfrm>
          <a:off x="5950396" y="2924944"/>
          <a:ext cx="5861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7908" y="1705610"/>
            <a:ext cx="39604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基础环境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增加</a:t>
            </a:r>
            <a:r>
              <a:rPr kumimoji="1" lang="en-US" altLang="zh-CN" sz="2000"/>
              <a:t>NNs</a:t>
            </a:r>
            <a:r>
              <a:rPr kumimoji="1" lang="zh-CN" altLang="en-US" sz="2000"/>
              <a:t>的</a:t>
            </a:r>
            <a:r>
              <a:rPr kumimoji="1" lang="en-US" altLang="zh-CN" sz="2000"/>
              <a:t>ssh</a:t>
            </a:r>
            <a:r>
              <a:rPr kumimoji="1" lang="zh-CN" altLang="en-US" sz="2000"/>
              <a:t>免密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应用搭建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/>
              <a:t>zookeeper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NN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ZK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启动集群</a:t>
            </a:r>
          </a:p>
        </p:txBody>
      </p:sp>
    </p:spTree>
    <p:extLst>
      <p:ext uri="{BB962C8B-B14F-4D97-AF65-F5344CB8AC3E}">
        <p14:creationId xmlns:p14="http://schemas.microsoft.com/office/powerpoint/2010/main" val="20563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9916" y="1628800"/>
            <a:ext cx="979308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主从集群：结构相对简单，主与从协作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主：单点，数据一致好掌握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问题：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单点故障，集群整体不可用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压力过大，</a:t>
            </a:r>
            <a:r>
              <a:rPr kumimoji="1" lang="zh-CN" altLang="en-US" sz="2400" dirty="0"/>
              <a:t>内存受限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解决方案：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9916" y="1628800"/>
            <a:ext cx="635943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单点故障：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高可用方案：</a:t>
            </a:r>
            <a:r>
              <a:rPr kumimoji="1" lang="en-US" altLang="zh-CN" sz="2400"/>
              <a:t>HA</a:t>
            </a:r>
            <a:r>
              <a:rPr kumimoji="1" lang="zh-CN" altLang="en-US" sz="2400"/>
              <a:t>（</a:t>
            </a:r>
            <a:r>
              <a:rPr lang="en-US" altLang="zh-CN" sz="2400"/>
              <a:t>High Available</a:t>
            </a:r>
            <a:r>
              <a:rPr kumimoji="1" lang="zh-CN" altLang="en-US" sz="2400"/>
              <a:t>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，主备切换，主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压力过大，内存受限：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联帮机制：</a:t>
            </a:r>
            <a:r>
              <a:rPr kumimoji="1" lang="en-US" altLang="zh-CN" sz="2400"/>
              <a:t> Federation</a:t>
            </a:r>
            <a:r>
              <a:rPr kumimoji="1" lang="zh-CN" altLang="en-US" sz="2400"/>
              <a:t>（元数据分片）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，管理不同的元数据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HADOOP</a:t>
            </a:r>
            <a:r>
              <a:rPr kumimoji="1" lang="zh-CN" altLang="en-US" sz="2400"/>
              <a:t> </a:t>
            </a:r>
            <a:r>
              <a:rPr kumimoji="1" lang="en-US" altLang="zh-CN" sz="2400"/>
              <a:t>2.x</a:t>
            </a:r>
            <a:r>
              <a:rPr kumimoji="1" lang="zh-CN" altLang="en-US" sz="2400"/>
              <a:t> 只支持</a:t>
            </a:r>
            <a:r>
              <a:rPr kumimoji="1" lang="en-US" altLang="zh-CN" sz="2400"/>
              <a:t>HA</a:t>
            </a:r>
            <a:r>
              <a:rPr kumimoji="1" lang="zh-CN" altLang="en-US" sz="2400"/>
              <a:t>的一主一备</a:t>
            </a:r>
            <a:endParaRPr kumimoji="1" lang="en-US" altLang="zh-CN" sz="2400"/>
          </a:p>
          <a:p>
            <a:pPr>
              <a:lnSpc>
                <a:spcPct val="90000"/>
              </a:lnSpc>
            </a:pP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476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988" y="1628800"/>
            <a:ext cx="7073900" cy="4508500"/>
          </a:xfrm>
          <a:prstGeom prst="rect">
            <a:avLst/>
          </a:prstGeom>
          <a:noFill/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07DEC05-893E-4236-AC9B-3936735865B9}"/>
              </a:ext>
            </a:extLst>
          </p:cNvPr>
          <p:cNvSpPr/>
          <p:nvPr/>
        </p:nvSpPr>
        <p:spPr>
          <a:xfrm>
            <a:off x="1917948" y="4128188"/>
            <a:ext cx="1584176" cy="93610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39F8FF-B630-4E98-971C-4B6F52FFBD90}"/>
              </a:ext>
            </a:extLst>
          </p:cNvPr>
          <p:cNvSpPr/>
          <p:nvPr/>
        </p:nvSpPr>
        <p:spPr>
          <a:xfrm>
            <a:off x="4150196" y="4128188"/>
            <a:ext cx="1008112" cy="9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EB3F44-21AD-4438-8CED-B29FD428BF0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502124" y="4174638"/>
            <a:ext cx="648072" cy="40649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9035733-4623-44FF-9908-266DA9BF84FC}"/>
              </a:ext>
            </a:extLst>
          </p:cNvPr>
          <p:cNvSpPr/>
          <p:nvPr/>
        </p:nvSpPr>
        <p:spPr>
          <a:xfrm>
            <a:off x="9308505" y="388740"/>
            <a:ext cx="2880320" cy="41555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Namenode</a:t>
            </a:r>
            <a:r>
              <a:rPr lang="zh-CN" altLang="en-US"/>
              <a:t>元数据：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cli</a:t>
            </a:r>
            <a:r>
              <a:rPr lang="zh-CN" altLang="en-US"/>
              <a:t>交互操作</a:t>
            </a:r>
            <a:r>
              <a:rPr lang="en-US" altLang="zh-CN"/>
              <a:t>mkdir /a</a:t>
            </a:r>
          </a:p>
          <a:p>
            <a:r>
              <a:rPr lang="en-US" altLang="zh-CN"/>
              <a:t>2,dn</a:t>
            </a:r>
            <a:r>
              <a:rPr lang="zh-CN" altLang="en-US"/>
              <a:t>提交的</a:t>
            </a:r>
            <a:r>
              <a:rPr lang="en-US" altLang="zh-CN"/>
              <a:t>block</a:t>
            </a:r>
          </a:p>
          <a:p>
            <a:r>
              <a:rPr lang="en-US" altLang="zh-CN"/>
              <a:t>HA</a:t>
            </a:r>
            <a:r>
              <a:rPr lang="zh-CN" altLang="en-US"/>
              <a:t>：数据同步（</a:t>
            </a:r>
            <a:r>
              <a:rPr lang="en-US" altLang="zh-CN"/>
              <a:t>cli</a:t>
            </a:r>
            <a:r>
              <a:rPr lang="zh-CN" altLang="en-US"/>
              <a:t>的操作）</a:t>
            </a:r>
            <a:endParaRPr lang="en-US" altLang="zh-CN"/>
          </a:p>
          <a:p>
            <a:r>
              <a:rPr lang="zh-CN" altLang="en-US"/>
              <a:t>分布式：强一致性破坏可用性</a:t>
            </a:r>
          </a:p>
        </p:txBody>
      </p:sp>
    </p:spTree>
    <p:extLst>
      <p:ext uri="{BB962C8B-B14F-4D97-AF65-F5344CB8AC3E}">
        <p14:creationId xmlns:p14="http://schemas.microsoft.com/office/powerpoint/2010/main" val="4872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9916" y="1700808"/>
            <a:ext cx="4599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CAP</a:t>
            </a:r>
            <a:r>
              <a:rPr kumimoji="1" lang="zh-CN" altLang="en-US" sz="2400"/>
              <a:t>原则：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Consistency</a:t>
            </a:r>
            <a:r>
              <a:rPr lang="zh-CN" altLang="en-US" sz="2400"/>
              <a:t>：一致性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Availability</a:t>
            </a:r>
            <a:r>
              <a:rPr lang="zh-CN" altLang="en-US" sz="2400"/>
              <a:t>：可用性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Partition </a:t>
            </a:r>
            <a:r>
              <a:rPr lang="zh-CN" altLang="en-US" sz="2400"/>
              <a:t> </a:t>
            </a:r>
            <a:r>
              <a:rPr lang="en-US" altLang="zh-CN" sz="2400"/>
              <a:t>tolerance</a:t>
            </a:r>
            <a:r>
              <a:rPr lang="zh-CN" altLang="en-US" sz="2400"/>
              <a:t>：分区容忍性</a:t>
            </a:r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4407286" cy="37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357" y="1772816"/>
            <a:ext cx="89915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000"/>
              <a:t>Paxos </a:t>
            </a:r>
            <a:r>
              <a:rPr lang="zh-CN" altLang="pt-BR" sz="2000"/>
              <a:t>算法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Paxos</a:t>
            </a:r>
            <a:r>
              <a:rPr lang="zh-CN" altLang="en-US" sz="2000"/>
              <a:t>算法是莱斯利</a:t>
            </a:r>
            <a:r>
              <a:rPr lang="en-US" altLang="zh-CN" sz="2000"/>
              <a:t>·</a:t>
            </a:r>
            <a:r>
              <a:rPr lang="zh-CN" altLang="en-US" sz="2000"/>
              <a:t>兰伯特于</a:t>
            </a:r>
            <a:r>
              <a:rPr lang="en-US" altLang="zh-CN" sz="2000"/>
              <a:t>1990</a:t>
            </a:r>
            <a:r>
              <a:rPr lang="zh-CN" altLang="en-US" sz="2000"/>
              <a:t>年提出的一种基于</a:t>
            </a:r>
            <a:r>
              <a:rPr lang="zh-CN" altLang="en-US" sz="2000">
                <a:solidFill>
                  <a:srgbClr val="FF0000"/>
                </a:solidFill>
              </a:rPr>
              <a:t>消息传递</a:t>
            </a:r>
            <a:r>
              <a:rPr lang="zh-CN" altLang="en-US" sz="2000"/>
              <a:t>的一致性算法。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这个算法被认为是类似算法中最有效的。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该算法覆盖全部场景的一致性。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每种技术会根据自己技术的特征选择简化算法实现。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传递：</a:t>
            </a:r>
            <a:r>
              <a:rPr kumimoji="1" lang="en-US" altLang="zh-CN" sz="2000"/>
              <a:t>NN</a:t>
            </a:r>
            <a:r>
              <a:rPr kumimoji="1" lang="zh-CN" altLang="en-US" sz="2000"/>
              <a:t>之间通过一个可靠的传输技术，最终数据能同步就可以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*我们一般假设网络等因素是稳定的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*类似一种带存储能力的消息队列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864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27413" y="1705299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1309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035525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3320" y="1556792"/>
            <a:ext cx="4185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/>
              <a:t>简化思路：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分布式节点是否明确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节点权重是否明确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强一致性破坏可用性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过半通过可以中和一致性和可用性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最简单的自我协调实现：主从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主的选举：明确节点数量和权重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主从的职能：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主：增删改查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从：查询，增删改传递给主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主与从：过半数同步数据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endParaRPr kumimoji="1" lang="zh-CN" altLang="en-US" sz="2000"/>
          </a:p>
        </p:txBody>
      </p:sp>
      <p:cxnSp>
        <p:nvCxnSpPr>
          <p:cNvPr id="9" name="直线连接符 8"/>
          <p:cNvCxnSpPr>
            <a:stCxn id="5" idx="4"/>
            <a:endCxn id="8" idx="2"/>
          </p:cNvCxnSpPr>
          <p:nvPr/>
        </p:nvCxnSpPr>
        <p:spPr>
          <a:xfrm>
            <a:off x="9387453" y="2425379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4"/>
            <a:endCxn id="7" idx="6"/>
          </p:cNvCxnSpPr>
          <p:nvPr/>
        </p:nvCxnSpPr>
        <p:spPr>
          <a:xfrm flipH="1">
            <a:off x="8811389" y="2425379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8" idx="2"/>
          </p:cNvCxnSpPr>
          <p:nvPr/>
        </p:nvCxnSpPr>
        <p:spPr>
          <a:xfrm>
            <a:off x="8811389" y="3073011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98105" y="3900663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62001" y="4908335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06217" y="4908335"/>
            <a:ext cx="720080" cy="720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23" name="直线连接符 22"/>
          <p:cNvCxnSpPr>
            <a:stCxn id="23" idx="4"/>
          </p:cNvCxnSpPr>
          <p:nvPr/>
        </p:nvCxnSpPr>
        <p:spPr>
          <a:xfrm>
            <a:off x="9358145" y="4620743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4"/>
            <a:endCxn id="25" idx="6"/>
          </p:cNvCxnSpPr>
          <p:nvPr/>
        </p:nvCxnSpPr>
        <p:spPr>
          <a:xfrm flipH="1">
            <a:off x="8782081" y="4620743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5" idx="6"/>
          </p:cNvCxnSpPr>
          <p:nvPr/>
        </p:nvCxnSpPr>
        <p:spPr>
          <a:xfrm>
            <a:off x="8782081" y="5268375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51210" y="1899063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无主状态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251210" y="4048337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主从状态</a:t>
            </a:r>
          </a:p>
        </p:txBody>
      </p:sp>
    </p:spTree>
    <p:extLst>
      <p:ext uri="{BB962C8B-B14F-4D97-AF65-F5344CB8AC3E}">
        <p14:creationId xmlns:p14="http://schemas.microsoft.com/office/powerpoint/2010/main" val="18419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4098" y="1628800"/>
            <a:ext cx="8393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HA</a:t>
            </a:r>
            <a:r>
              <a:rPr kumimoji="1" lang="zh-CN" altLang="en-US" sz="2000"/>
              <a:t>方案</a:t>
            </a:r>
            <a:r>
              <a:rPr kumimoji="1" lang="en-US" altLang="zh-CN" sz="2000"/>
              <a:t>: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/>
              <a:t>多台</a:t>
            </a:r>
            <a:r>
              <a:rPr kumimoji="1" lang="en-US" altLang="zh-CN" sz="2000"/>
              <a:t>NN</a:t>
            </a:r>
            <a:r>
              <a:rPr kumimoji="1" lang="zh-CN" altLang="en-US" sz="2000"/>
              <a:t>主备模式，</a:t>
            </a:r>
            <a:r>
              <a:rPr kumimoji="1" lang="en-US" altLang="zh-CN" sz="2000"/>
              <a:t>Active</a:t>
            </a:r>
            <a:r>
              <a:rPr kumimoji="1" lang="zh-CN" altLang="en-US" sz="2000"/>
              <a:t>和</a:t>
            </a:r>
            <a:r>
              <a:rPr kumimoji="1" lang="en-US" altLang="zh-CN" sz="2000"/>
              <a:t>Standby</a:t>
            </a:r>
            <a:r>
              <a:rPr kumimoji="1" lang="zh-CN" altLang="en-US" sz="2000"/>
              <a:t>状态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Active</a:t>
            </a:r>
            <a:r>
              <a:rPr kumimoji="1" lang="zh-CN" altLang="en-US" sz="2000"/>
              <a:t>对外提供服务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journalnode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(&gt;3</a:t>
            </a:r>
            <a:r>
              <a:rPr kumimoji="1" lang="zh-CN" altLang="en-US" sz="2000"/>
              <a:t>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，负责同步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</a:t>
            </a:r>
            <a:r>
              <a:rPr kumimoji="1" lang="en-US" altLang="zh-CN" sz="2000"/>
              <a:t>editlog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最终一致性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zkfc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</a:t>
            </a:r>
            <a:r>
              <a:rPr kumimoji="1" lang="zh-CN" altLang="en-US" sz="2000"/>
              <a:t>与</a:t>
            </a:r>
            <a:r>
              <a:rPr kumimoji="1" lang="en-US" altLang="zh-CN" sz="2000"/>
              <a:t>NN</a:t>
            </a:r>
            <a:r>
              <a:rPr kumimoji="1" lang="zh-CN" altLang="en-US" sz="2000"/>
              <a:t>同台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，通过</a:t>
            </a:r>
            <a:r>
              <a:rPr kumimoji="1" lang="en-US" altLang="zh-CN" sz="2000"/>
              <a:t>zookeeper</a:t>
            </a:r>
            <a:r>
              <a:rPr kumimoji="1" lang="zh-CN" altLang="en-US" sz="2000"/>
              <a:t>集群协调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的主从选举和切换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事件回调机制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DN</a:t>
            </a:r>
            <a:r>
              <a:rPr kumimoji="1" lang="zh-CN" altLang="en-US" sz="2000"/>
              <a:t>同时向</a:t>
            </a:r>
            <a:r>
              <a:rPr kumimoji="1" lang="en-US" altLang="zh-CN" sz="2000"/>
              <a:t>NNs</a:t>
            </a:r>
            <a:r>
              <a:rPr kumimoji="1" lang="zh-CN" altLang="en-US" sz="2000"/>
              <a:t>汇报</a:t>
            </a:r>
            <a:r>
              <a:rPr kumimoji="1" lang="en-US" altLang="zh-CN" sz="2000"/>
              <a:t>block</a:t>
            </a:r>
            <a:r>
              <a:rPr kumimoji="1" lang="zh-CN" altLang="en-US" sz="2000"/>
              <a:t>清单</a:t>
            </a:r>
          </a:p>
        </p:txBody>
      </p:sp>
    </p:spTree>
    <p:extLst>
      <p:ext uri="{BB962C8B-B14F-4D97-AF65-F5344CB8AC3E}">
        <p14:creationId xmlns:p14="http://schemas.microsoft.com/office/powerpoint/2010/main" val="4947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6862</TotalTime>
  <Words>378</Words>
  <Application>Microsoft Office PowerPoint</Application>
  <PresentationFormat>自定义</PresentationFormat>
  <Paragraphs>103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微软雅黑 Light</vt:lpstr>
      <vt:lpstr>Arial</vt:lpstr>
      <vt:lpstr>Consolas</vt:lpstr>
      <vt:lpstr>黑板 16 x 9</vt:lpstr>
      <vt:lpstr>03 hadoop-hdfs-ha</vt:lpstr>
      <vt:lpstr>PowerPoint 演示文稿</vt:lpstr>
      <vt:lpstr>思路：</vt:lpstr>
      <vt:lpstr>HDFS解决方案：</vt:lpstr>
      <vt:lpstr>HDFS-HA解决方案：</vt:lpstr>
      <vt:lpstr>HDFS-HA解决方案：</vt:lpstr>
      <vt:lpstr>HDFS-HA解决方案：</vt:lpstr>
      <vt:lpstr>HDFS-HA解决方案：</vt:lpstr>
      <vt:lpstr>HDFS-HA解决方案：</vt:lpstr>
      <vt:lpstr>HDFS- Federation解决方案：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262</cp:revision>
  <dcterms:created xsi:type="dcterms:W3CDTF">2019-04-25T09:39:40Z</dcterms:created>
  <dcterms:modified xsi:type="dcterms:W3CDTF">2019-06-20T13:23:45Z</dcterms:modified>
</cp:coreProperties>
</file>