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主题样式 2 - 个性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个性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个性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主题样式 2 - 个性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个性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5" autoAdjust="0"/>
    <p:restoredTop sz="94599" autoAdjust="0"/>
  </p:normalViewPr>
  <p:slideViewPr>
    <p:cSldViewPr>
      <p:cViewPr varScale="1">
        <p:scale>
          <a:sx n="98" d="100"/>
          <a:sy n="98" d="100"/>
        </p:scale>
        <p:origin x="78" y="7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2019/7/7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2019/7/7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2019/7/7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2019/7/7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2019/7/7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2019/7/7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2019/7/7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2019/7/7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2019/7/7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2019/7/7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2019/7/7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2019/7/7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2DE610-1B96-40B0-804B-750BFBB241ED}"/>
              </a:ext>
            </a:extLst>
          </p:cNvPr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B77B82-7B1C-4237-A154-DC4A5C61E10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13E26FA-0E8F-4092-B49A-1B11E337C4CD}"/>
              </a:ext>
            </a:extLst>
          </p:cNvPr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</a:p>
        </p:txBody>
      </p:sp>
      <p:sp>
        <p:nvSpPr>
          <p:cNvPr id="11" name="幻灯片编号占位符 5">
            <a:extLst>
              <a:ext uri="{FF2B5EF4-FFF2-40B4-BE49-F238E27FC236}">
                <a16:creationId xmlns:a16="http://schemas.microsoft.com/office/drawing/2014/main" id="{79A5D40B-CE9F-4531-9529-F73B07506F12}"/>
              </a:ext>
            </a:extLst>
          </p:cNvPr>
          <p:cNvSpPr txBox="1">
            <a:spLocks/>
          </p:cNvSpPr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F6001BA6-38E1-413E-9863-438082E3921F}"/>
              </a:ext>
            </a:extLst>
          </p:cNvPr>
          <p:cNvSpPr txBox="1">
            <a:spLocks/>
          </p:cNvSpPr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大数据系列课程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05</a:t>
            </a:r>
            <a:r>
              <a:rPr lang="zh-CN" altLang="en-US" dirty="0"/>
              <a:t> </a:t>
            </a:r>
            <a:r>
              <a:rPr lang="en-US" altLang="zh-CN" dirty="0" err="1"/>
              <a:t>hadoop-MR-</a:t>
            </a:r>
            <a:r>
              <a:rPr lang="zh-CN" altLang="en-US" dirty="0" err="1"/>
              <a:t>源码分析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/>
              <a:t>What?Why?How</a:t>
            </a:r>
            <a:r>
              <a:rPr lang="zh-CN" altLang="en-US" dirty="0"/>
              <a:t>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60" y="2492896"/>
            <a:ext cx="6623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源码分析不是为了能写出一个</a:t>
            </a:r>
            <a:r>
              <a:rPr kumimoji="1" lang="en-US" altLang="zh-CN" sz="2400" dirty="0"/>
              <a:t>MR</a:t>
            </a:r>
            <a:r>
              <a:rPr kumimoji="1" lang="zh-CN" altLang="en-US" sz="2400" dirty="0"/>
              <a:t>框架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而是为了更好的使用和更充分的理解框架的细节</a:t>
            </a:r>
          </a:p>
        </p:txBody>
      </p:sp>
    </p:spTree>
    <p:extLst>
      <p:ext uri="{BB962C8B-B14F-4D97-AF65-F5344CB8AC3E}">
        <p14:creationId xmlns:p14="http://schemas.microsoft.com/office/powerpoint/2010/main" val="3951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思路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93267" y="1772816"/>
            <a:ext cx="97097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/>
              <a:t>首先做减法，我们跳过</a:t>
            </a:r>
            <a:r>
              <a:rPr kumimoji="1" lang="en-US" altLang="zh-CN" sz="2400"/>
              <a:t>yarn</a:t>
            </a:r>
            <a:r>
              <a:rPr kumimoji="1" lang="zh-CN" altLang="en-US" sz="2400"/>
              <a:t>的资源管理这个层次，只研究计算层的实现</a:t>
            </a: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kumimoji="1" lang="en-US" altLang="zh-CN" sz="2400"/>
              <a:t>MR</a:t>
            </a:r>
            <a:r>
              <a:rPr kumimoji="1" lang="zh-CN" altLang="en-US" sz="2400"/>
              <a:t>计算层分为三个环节：</a:t>
            </a:r>
            <a:endParaRPr kumimoji="1" lang="en-US" altLang="zh-CN" sz="240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/>
              <a:t>Client</a:t>
            </a:r>
            <a:r>
              <a:rPr kumimoji="1" lang="zh-CN" altLang="en-US" sz="2400"/>
              <a:t>提交规划</a:t>
            </a:r>
            <a:endParaRPr kumimoji="1" lang="en-US" altLang="zh-CN" sz="240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/>
              <a:t>MapTask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/>
              <a:t>ReduceTask</a:t>
            </a:r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09576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Client</a:t>
            </a:r>
            <a:r>
              <a:rPr kumimoji="1" lang="zh-CN" altLang="en-US"/>
              <a:t>提交规划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92998" y="1846907"/>
            <a:ext cx="60019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/>
              <a:t>个性化配置程序</a:t>
            </a:r>
            <a:endParaRPr kumimoji="1" lang="en-US" altLang="zh-CN" sz="2400"/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/>
              <a:t>加载配置文件</a:t>
            </a:r>
            <a:endParaRPr kumimoji="1" lang="en-US" altLang="zh-CN" sz="2400"/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/>
              <a:t>GenericOptionsParser</a:t>
            </a:r>
            <a:r>
              <a:rPr kumimoji="1" lang="zh-CN" altLang="en-US" sz="2400"/>
              <a:t>解析参数配置</a:t>
            </a:r>
            <a:endParaRPr kumimoji="1" lang="en-US" altLang="zh-CN" sz="240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/>
              <a:t>提交程序到集群执行</a:t>
            </a:r>
            <a:endParaRPr kumimoji="1" lang="en-US" altLang="zh-CN" sz="2400"/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kumimoji="1" lang="en-US" altLang="zh-CN" sz="2400"/>
              <a:t>path</a:t>
            </a:r>
            <a:r>
              <a:rPr kumimoji="1" lang="zh-CN" altLang="en-US" sz="2400"/>
              <a:t>检查</a:t>
            </a:r>
            <a:endParaRPr kumimoji="1" lang="en-US" altLang="zh-CN" sz="2400"/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kumimoji="1" lang="en-US" altLang="zh-CN" sz="2400">
                <a:solidFill>
                  <a:srgbClr val="FF0000"/>
                </a:solidFill>
              </a:rPr>
              <a:t>computing</a:t>
            </a:r>
            <a:r>
              <a:rPr kumimoji="1" lang="zh-CN" altLang="en-US" sz="2400">
                <a:solidFill>
                  <a:srgbClr val="FF0000"/>
                </a:solidFill>
              </a:rPr>
              <a:t> </a:t>
            </a:r>
            <a:r>
              <a:rPr kumimoji="1" lang="en-US" altLang="zh-CN" sz="2400">
                <a:solidFill>
                  <a:srgbClr val="FF0000"/>
                </a:solidFill>
              </a:rPr>
              <a:t>splits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kumimoji="1" lang="en-US" altLang="zh-CN" sz="2400"/>
              <a:t>upload</a:t>
            </a:r>
            <a:r>
              <a:rPr kumimoji="1" lang="zh-CN" altLang="en-US" sz="2400"/>
              <a:t> </a:t>
            </a:r>
            <a:r>
              <a:rPr kumimoji="1" lang="en-US" altLang="zh-CN" sz="2400"/>
              <a:t>resource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kumimoji="1" lang="en-US" altLang="zh-CN" sz="2400"/>
              <a:t>submit</a:t>
            </a:r>
            <a:r>
              <a:rPr kumimoji="1" lang="zh-CN" altLang="en-US" sz="2400"/>
              <a:t> </a:t>
            </a:r>
            <a:r>
              <a:rPr kumimoji="1" lang="en-US" altLang="zh-CN" sz="2400"/>
              <a:t>Job</a:t>
            </a:r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07352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78588" y="706061"/>
            <a:ext cx="2448272" cy="46882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InputFormat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78588" y="1894968"/>
            <a:ext cx="2448272" cy="46882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FileInputFormat</a:t>
            </a:r>
            <a:endParaRPr kumimoji="1" lang="zh-CN" altLang="en-US"/>
          </a:p>
        </p:txBody>
      </p:sp>
      <p:cxnSp>
        <p:nvCxnSpPr>
          <p:cNvPr id="8" name="直线箭头连接符 7"/>
          <p:cNvCxnSpPr>
            <a:stCxn id="6" idx="0"/>
            <a:endCxn id="5" idx="2"/>
          </p:cNvCxnSpPr>
          <p:nvPr/>
        </p:nvCxnSpPr>
        <p:spPr>
          <a:xfrm flipV="1">
            <a:off x="8902724" y="1174888"/>
            <a:ext cx="0" cy="72008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661165" y="4128078"/>
            <a:ext cx="2448272" cy="46882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TextInputFormat</a:t>
            </a:r>
            <a:endParaRPr kumimoji="1" lang="zh-CN" altLang="en-US"/>
          </a:p>
        </p:txBody>
      </p:sp>
      <p:cxnSp>
        <p:nvCxnSpPr>
          <p:cNvPr id="11" name="直线箭头连接符 10"/>
          <p:cNvCxnSpPr>
            <a:stCxn id="9" idx="0"/>
            <a:endCxn id="6" idx="2"/>
          </p:cNvCxnSpPr>
          <p:nvPr/>
        </p:nvCxnSpPr>
        <p:spPr>
          <a:xfrm flipV="1">
            <a:off x="8885301" y="2363795"/>
            <a:ext cx="17423" cy="1764283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438228" y="1893967"/>
            <a:ext cx="2448272" cy="468827"/>
          </a:xfrm>
          <a:prstGeom prst="rect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getSplits()</a:t>
            </a:r>
            <a:endParaRPr kumimoji="1" lang="zh-CN" altLang="en-US"/>
          </a:p>
        </p:txBody>
      </p:sp>
      <p:cxnSp>
        <p:nvCxnSpPr>
          <p:cNvPr id="17" name="直线箭头连接符 16"/>
          <p:cNvCxnSpPr>
            <a:stCxn id="15" idx="3"/>
            <a:endCxn id="6" idx="1"/>
          </p:cNvCxnSpPr>
          <p:nvPr/>
        </p:nvCxnSpPr>
        <p:spPr>
          <a:xfrm>
            <a:off x="6886500" y="2128381"/>
            <a:ext cx="792088" cy="1001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49796" y="836712"/>
            <a:ext cx="4248472" cy="468827"/>
          </a:xfrm>
          <a:prstGeom prst="rect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Math.max(minSize, Math.min(maxSize, blockSize))</a:t>
            </a:r>
            <a:endParaRPr kumimoji="1" lang="zh-CN" altLang="en-US" sz="1400"/>
          </a:p>
        </p:txBody>
      </p:sp>
      <p:sp>
        <p:nvSpPr>
          <p:cNvPr id="19" name="矩形 18"/>
          <p:cNvSpPr/>
          <p:nvPr/>
        </p:nvSpPr>
        <p:spPr>
          <a:xfrm>
            <a:off x="333772" y="2699194"/>
            <a:ext cx="7632848" cy="504056"/>
          </a:xfrm>
          <a:prstGeom prst="rect">
            <a:avLst/>
          </a:prstGeom>
          <a:solidFill>
            <a:schemeClr val="accent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blkLocations[i].getOffset() &lt;= offset</a:t>
            </a:r>
            <a:r>
              <a:rPr lang="zh-CN" altLang="en-US" sz="1400"/>
              <a:t> </a:t>
            </a:r>
            <a:r>
              <a:rPr lang="en-US" altLang="zh-CN" sz="1400"/>
              <a:t>&lt; blkLocations[i].getOffset() + blkLocations[i].getLength()</a:t>
            </a:r>
            <a:endParaRPr kumimoji="1" lang="zh-CN" altLang="en-US" sz="1400"/>
          </a:p>
        </p:txBody>
      </p:sp>
      <p:sp>
        <p:nvSpPr>
          <p:cNvPr id="21" name="矩形 20"/>
          <p:cNvSpPr/>
          <p:nvPr/>
        </p:nvSpPr>
        <p:spPr>
          <a:xfrm>
            <a:off x="333772" y="3316287"/>
            <a:ext cx="7632848" cy="504056"/>
          </a:xfrm>
          <a:prstGeom prst="rect">
            <a:avLst/>
          </a:prstGeom>
          <a:solidFill>
            <a:schemeClr val="accent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makeSplit(Path file, long start, long length, String[] hosts, String[] inMemoryHosts)</a:t>
            </a:r>
            <a:endParaRPr kumimoji="1"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45EF24-E125-48C8-8F1F-CA0DC91B4039}"/>
              </a:ext>
            </a:extLst>
          </p:cNvPr>
          <p:cNvSpPr/>
          <p:nvPr/>
        </p:nvSpPr>
        <p:spPr>
          <a:xfrm>
            <a:off x="3957342" y="4128078"/>
            <a:ext cx="2448272" cy="4688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createRecordReader</a:t>
            </a:r>
            <a:endParaRPr kumimoji="1"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2CAD140-E701-4F9E-8D5C-E883E886C32C}"/>
              </a:ext>
            </a:extLst>
          </p:cNvPr>
          <p:cNvCxnSpPr>
            <a:stCxn id="13" idx="3"/>
            <a:endCxn id="9" idx="1"/>
          </p:cNvCxnSpPr>
          <p:nvPr/>
        </p:nvCxnSpPr>
        <p:spPr>
          <a:xfrm>
            <a:off x="6405614" y="4362492"/>
            <a:ext cx="1255551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E60B0C7-0A3C-4225-901F-657F7E024B0A}"/>
              </a:ext>
            </a:extLst>
          </p:cNvPr>
          <p:cNvSpPr/>
          <p:nvPr/>
        </p:nvSpPr>
        <p:spPr>
          <a:xfrm>
            <a:off x="3957342" y="4904640"/>
            <a:ext cx="2448272" cy="46882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LineRecordReader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99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7FA884D4-BF4C-49A6-BE5F-FD83DF917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812" y="620688"/>
            <a:ext cx="10253066" cy="48965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468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E6E0D8-A1EE-481D-9CFD-D1E42712BE7D}"/>
              </a:ext>
            </a:extLst>
          </p:cNvPr>
          <p:cNvSpPr/>
          <p:nvPr/>
        </p:nvSpPr>
        <p:spPr>
          <a:xfrm>
            <a:off x="981844" y="764704"/>
            <a:ext cx="1296144" cy="57606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Map&gt; K,V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45A413-5545-4CE2-89C7-449924556F9B}"/>
              </a:ext>
            </a:extLst>
          </p:cNvPr>
          <p:cNvSpPr/>
          <p:nvPr/>
        </p:nvSpPr>
        <p:spPr>
          <a:xfrm>
            <a:off x="2566020" y="764704"/>
            <a:ext cx="1296144" cy="57606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k,v, p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4C3D89-3FC3-4DB7-B5C3-6F3C9A31D75D}"/>
              </a:ext>
            </a:extLst>
          </p:cNvPr>
          <p:cNvSpPr/>
          <p:nvPr/>
        </p:nvSpPr>
        <p:spPr>
          <a:xfrm>
            <a:off x="952211" y="1584909"/>
            <a:ext cx="8568952" cy="57606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408FCF-14FB-4517-A87C-1A772E52696E}"/>
              </a:ext>
            </a:extLst>
          </p:cNvPr>
          <p:cNvSpPr/>
          <p:nvPr/>
        </p:nvSpPr>
        <p:spPr>
          <a:xfrm>
            <a:off x="952211" y="1584909"/>
            <a:ext cx="677705" cy="57606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9E3BEF-5470-4471-BC84-31C7FD600C23}"/>
              </a:ext>
            </a:extLst>
          </p:cNvPr>
          <p:cNvSpPr/>
          <p:nvPr/>
        </p:nvSpPr>
        <p:spPr>
          <a:xfrm>
            <a:off x="1629916" y="1584909"/>
            <a:ext cx="648072" cy="57606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131E63-1764-4E43-B7C8-AA871C0CD4C7}"/>
              </a:ext>
            </a:extLst>
          </p:cNvPr>
          <p:cNvSpPr/>
          <p:nvPr/>
        </p:nvSpPr>
        <p:spPr>
          <a:xfrm>
            <a:off x="2277988" y="1584909"/>
            <a:ext cx="2562655" cy="57606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2308D3-C09D-4432-A3F6-45995164F5EB}"/>
              </a:ext>
            </a:extLst>
          </p:cNvPr>
          <p:cNvSpPr/>
          <p:nvPr/>
        </p:nvSpPr>
        <p:spPr>
          <a:xfrm>
            <a:off x="4840643" y="1584909"/>
            <a:ext cx="1626952" cy="57606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869CF1-7C60-425C-862A-E6C7BEB2F4F4}"/>
              </a:ext>
            </a:extLst>
          </p:cNvPr>
          <p:cNvSpPr/>
          <p:nvPr/>
        </p:nvSpPr>
        <p:spPr>
          <a:xfrm>
            <a:off x="9881203" y="648805"/>
            <a:ext cx="1152128" cy="151216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16Byte</a:t>
            </a:r>
          </a:p>
          <a:p>
            <a:pPr algn="ctr"/>
            <a:r>
              <a:rPr lang="en-US" altLang="zh-CN"/>
              <a:t>Partition</a:t>
            </a:r>
          </a:p>
          <a:p>
            <a:pPr algn="ctr"/>
            <a:r>
              <a:rPr lang="en-US" altLang="zh-CN"/>
              <a:t>KS</a:t>
            </a:r>
          </a:p>
          <a:p>
            <a:pPr algn="ctr"/>
            <a:r>
              <a:rPr lang="en-US" altLang="zh-CN"/>
              <a:t>VS</a:t>
            </a:r>
          </a:p>
          <a:p>
            <a:pPr algn="ctr"/>
            <a:r>
              <a:rPr lang="en-US" altLang="zh-CN"/>
              <a:t>VL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C62746-B828-4FE9-8DB8-A2A494748C05}"/>
              </a:ext>
            </a:extLst>
          </p:cNvPr>
          <p:cNvSpPr/>
          <p:nvPr/>
        </p:nvSpPr>
        <p:spPr>
          <a:xfrm>
            <a:off x="8807312" y="1584909"/>
            <a:ext cx="360040" cy="5760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2A6821-28DA-46F2-A4AA-0EFE004E908A}"/>
              </a:ext>
            </a:extLst>
          </p:cNvPr>
          <p:cNvSpPr/>
          <p:nvPr/>
        </p:nvSpPr>
        <p:spPr>
          <a:xfrm>
            <a:off x="9167352" y="1584909"/>
            <a:ext cx="360040" cy="5760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F56E74-61E5-49DC-A0F2-137CBACE145B}"/>
              </a:ext>
            </a:extLst>
          </p:cNvPr>
          <p:cNvSpPr/>
          <p:nvPr/>
        </p:nvSpPr>
        <p:spPr>
          <a:xfrm>
            <a:off x="4434289" y="764704"/>
            <a:ext cx="1296144" cy="57606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80%</a:t>
            </a:r>
            <a:endParaRPr lang="zh-CN" altLang="en-US"/>
          </a:p>
        </p:txBody>
      </p:sp>
      <p:sp>
        <p:nvSpPr>
          <p:cNvPr id="13" name="空心弧 12">
            <a:extLst>
              <a:ext uri="{FF2B5EF4-FFF2-40B4-BE49-F238E27FC236}">
                <a16:creationId xmlns:a16="http://schemas.microsoft.com/office/drawing/2014/main" id="{CC8C6F4A-60C7-4BBE-BB69-D509747E9497}"/>
              </a:ext>
            </a:extLst>
          </p:cNvPr>
          <p:cNvSpPr/>
          <p:nvPr/>
        </p:nvSpPr>
        <p:spPr>
          <a:xfrm>
            <a:off x="837828" y="2996952"/>
            <a:ext cx="2448272" cy="2448272"/>
          </a:xfrm>
          <a:prstGeom prst="blockArc">
            <a:avLst>
              <a:gd name="adj1" fmla="val 67472"/>
              <a:gd name="adj2" fmla="val 0"/>
              <a:gd name="adj3" fmla="val 25000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空心弧 13">
            <a:extLst>
              <a:ext uri="{FF2B5EF4-FFF2-40B4-BE49-F238E27FC236}">
                <a16:creationId xmlns:a16="http://schemas.microsoft.com/office/drawing/2014/main" id="{5AE4F6A9-5A8B-4A16-9138-A138864DEE45}"/>
              </a:ext>
            </a:extLst>
          </p:cNvPr>
          <p:cNvSpPr/>
          <p:nvPr/>
        </p:nvSpPr>
        <p:spPr>
          <a:xfrm>
            <a:off x="837828" y="2996952"/>
            <a:ext cx="2448272" cy="2448272"/>
          </a:xfrm>
          <a:prstGeom prst="blockArc">
            <a:avLst>
              <a:gd name="adj1" fmla="val 9032031"/>
              <a:gd name="adj2" fmla="val 0"/>
              <a:gd name="adj3" fmla="val 25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空心弧 14">
            <a:extLst>
              <a:ext uri="{FF2B5EF4-FFF2-40B4-BE49-F238E27FC236}">
                <a16:creationId xmlns:a16="http://schemas.microsoft.com/office/drawing/2014/main" id="{85322F19-719E-482C-B73B-92500AB799B4}"/>
              </a:ext>
            </a:extLst>
          </p:cNvPr>
          <p:cNvSpPr/>
          <p:nvPr/>
        </p:nvSpPr>
        <p:spPr>
          <a:xfrm>
            <a:off x="837828" y="2996952"/>
            <a:ext cx="2448272" cy="2448272"/>
          </a:xfrm>
          <a:prstGeom prst="blockArc">
            <a:avLst>
              <a:gd name="adj1" fmla="val 67472"/>
              <a:gd name="adj2" fmla="val 2391132"/>
              <a:gd name="adj3" fmla="val 25198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22E536-17E2-4CC6-AEE2-25DA7DA0B5CD}"/>
              </a:ext>
            </a:extLst>
          </p:cNvPr>
          <p:cNvSpPr/>
          <p:nvPr/>
        </p:nvSpPr>
        <p:spPr>
          <a:xfrm>
            <a:off x="5979628" y="762822"/>
            <a:ext cx="1296144" cy="57606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sort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9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9193</TotalTime>
  <Words>176</Words>
  <Application>Microsoft Office PowerPoint</Application>
  <PresentationFormat>自定义</PresentationFormat>
  <Paragraphs>42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Microsoft YaHei UI</vt:lpstr>
      <vt:lpstr>微软雅黑 Light</vt:lpstr>
      <vt:lpstr>Arial</vt:lpstr>
      <vt:lpstr>Consolas</vt:lpstr>
      <vt:lpstr>黑板 16 x 9</vt:lpstr>
      <vt:lpstr>05 hadoop-MR-源码分析</vt:lpstr>
      <vt:lpstr>PowerPoint 演示文稿</vt:lpstr>
      <vt:lpstr>思路</vt:lpstr>
      <vt:lpstr>Client提交规划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Administrator</cp:lastModifiedBy>
  <cp:revision>281</cp:revision>
  <dcterms:created xsi:type="dcterms:W3CDTF">2019-04-25T09:39:40Z</dcterms:created>
  <dcterms:modified xsi:type="dcterms:W3CDTF">2019-07-07T14:31:33Z</dcterms:modified>
</cp:coreProperties>
</file>