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5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599" autoAdjust="0"/>
  </p:normalViewPr>
  <p:slideViewPr>
    <p:cSldViewPr>
      <p:cViewPr varScale="1">
        <p:scale>
          <a:sx n="105" d="100"/>
          <a:sy n="105" d="100"/>
        </p:scale>
        <p:origin x="150" y="510"/>
      </p:cViewPr>
      <p:guideLst>
        <p:guide pos="38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2019/7/11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2019/7/11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/>
              <a:t>07</a:t>
            </a:r>
            <a:r>
              <a:rPr lang="zh-CN" altLang="en-US"/>
              <a:t> </a:t>
            </a:r>
            <a:r>
              <a:rPr lang="en-US" altLang="zh-CN" dirty="0" err="1"/>
              <a:t>hadoop-MR-</a:t>
            </a:r>
            <a:r>
              <a:rPr lang="zh-CN" altLang="en-US" dirty="0" err="1"/>
              <a:t>案例</a:t>
            </a:r>
            <a:r>
              <a:rPr lang="en-US" altLang="zh-CN" dirty="0" err="1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F53142-21B2-41DE-B252-AF5E885F6EEB}"/>
              </a:ext>
            </a:extLst>
          </p:cNvPr>
          <p:cNvSpPr/>
          <p:nvPr/>
        </p:nvSpPr>
        <p:spPr>
          <a:xfrm>
            <a:off x="5276428" y="1628800"/>
            <a:ext cx="1080120" cy="52258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马老师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CF4C13-A892-4DFD-8B02-C536CBE9604C}"/>
              </a:ext>
            </a:extLst>
          </p:cNvPr>
          <p:cNvSpPr/>
          <p:nvPr/>
        </p:nvSpPr>
        <p:spPr>
          <a:xfrm>
            <a:off x="3142084" y="2250130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一名老师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187786-6521-41D2-91F4-38315559DFB7}"/>
              </a:ext>
            </a:extLst>
          </p:cNvPr>
          <p:cNvSpPr/>
          <p:nvPr/>
        </p:nvSpPr>
        <p:spPr>
          <a:xfrm>
            <a:off x="6670476" y="2996952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刚老师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78BB9-8325-4139-ABE8-87079A81FCAD}"/>
              </a:ext>
            </a:extLst>
          </p:cNvPr>
          <p:cNvSpPr/>
          <p:nvPr/>
        </p:nvSpPr>
        <p:spPr>
          <a:xfrm>
            <a:off x="5204420" y="404664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周老师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10214-F898-44ED-ADFE-F71FA04FFEA5}"/>
              </a:ext>
            </a:extLst>
          </p:cNvPr>
          <p:cNvSpPr/>
          <p:nvPr/>
        </p:nvSpPr>
        <p:spPr>
          <a:xfrm>
            <a:off x="8974732" y="1791341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六哥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FEDBCF-C27D-4827-A9E8-46A770A673B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894612" y="1971361"/>
            <a:ext cx="1080120" cy="120561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2974E6D-3CBB-4902-A7AF-58199F141CCE}"/>
              </a:ext>
            </a:extLst>
          </p:cNvPr>
          <p:cNvSpPr/>
          <p:nvPr/>
        </p:nvSpPr>
        <p:spPr>
          <a:xfrm>
            <a:off x="8686700" y="3554337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七哥</a:t>
            </a:r>
            <a:endParaRPr lang="en-US" altLang="zh-CN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D7EF78-7ECA-4488-B0FB-0D48B5D3D05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894612" y="3176972"/>
            <a:ext cx="792088" cy="557385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BD6113-F0D6-4165-8215-40D82AC4426E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6356548" y="1890091"/>
            <a:ext cx="925996" cy="110686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0C42AD-4AA1-4640-9A28-C05D40421CB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4366220" y="1890091"/>
            <a:ext cx="910208" cy="540059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4D9533-6BA4-433B-BFE8-7C1D33692EF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366220" y="2430150"/>
            <a:ext cx="2304256" cy="746822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3CB4FC-5BA9-4146-A158-9BD6EAC48FE4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flipV="1">
            <a:off x="5816488" y="764704"/>
            <a:ext cx="0" cy="864096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BADA22C-8846-441E-8C94-2728F55CCC8E}"/>
              </a:ext>
            </a:extLst>
          </p:cNvPr>
          <p:cNvCxnSpPr>
            <a:cxnSpLocks/>
            <a:stCxn id="34" idx="0"/>
            <a:endCxn id="9" idx="3"/>
          </p:cNvCxnSpPr>
          <p:nvPr/>
        </p:nvCxnSpPr>
        <p:spPr>
          <a:xfrm flipH="1" flipV="1">
            <a:off x="9910836" y="3734357"/>
            <a:ext cx="1188132" cy="414723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563E95D-F0BC-4A0C-AE02-6E697D5C65DF}"/>
              </a:ext>
            </a:extLst>
          </p:cNvPr>
          <p:cNvSpPr/>
          <p:nvPr/>
        </p:nvSpPr>
        <p:spPr>
          <a:xfrm>
            <a:off x="10486900" y="4149080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八哥</a:t>
            </a:r>
            <a:endParaRPr lang="en-US" altLang="zh-CN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0A4C87-5EC0-4157-8A10-2BD73FA0F58C}"/>
              </a:ext>
            </a:extLst>
          </p:cNvPr>
          <p:cNvSpPr txBox="1"/>
          <p:nvPr/>
        </p:nvSpPr>
        <p:spPr>
          <a:xfrm>
            <a:off x="1068141" y="3586032"/>
            <a:ext cx="28969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马老师 一名老师 刚老师 周老师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马老师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刚老师 马老师 一名老师 六哥 七哥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周老师 马老师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六哥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七哥 刚老师</a:t>
            </a:r>
            <a:r>
              <a:rPr kumimoji="1" lang="en-US" altLang="zh-CN" sz="1400"/>
              <a:t> </a:t>
            </a:r>
            <a:r>
              <a:rPr kumimoji="1" lang="zh-CN" altLang="en-US" sz="1400"/>
              <a:t>八哥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八哥 七哥</a:t>
            </a:r>
            <a:endParaRPr kumimoji="1" lang="en-US" altLang="zh-CN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E8AAA-8DE0-4F9B-87BF-84E8C8DF9967}"/>
              </a:ext>
            </a:extLst>
          </p:cNvPr>
          <p:cNvSpPr txBox="1"/>
          <p:nvPr/>
        </p:nvSpPr>
        <p:spPr>
          <a:xfrm>
            <a:off x="4398228" y="4653136"/>
            <a:ext cx="2079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好友推荐：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1</a:t>
            </a:r>
            <a:r>
              <a:rPr kumimoji="1" lang="zh-CN" altLang="en-US" sz="1400"/>
              <a:t>，给用户推荐陌生用户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2</a:t>
            </a:r>
            <a:r>
              <a:rPr kumimoji="1" lang="zh-CN" altLang="en-US" sz="1400"/>
              <a:t>，有共同好友</a:t>
            </a:r>
            <a:endParaRPr kumimoji="1" lang="en-US" altLang="zh-CN" sz="14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F4E4C75-DE9A-4504-994A-E91FF89B2DB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428556" y="584684"/>
            <a:ext cx="3158244" cy="1206657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15AF80-24E7-4BCD-BF17-5890A3A1B9C5}"/>
              </a:ext>
            </a:extLst>
          </p:cNvPr>
          <p:cNvSpPr txBox="1"/>
          <p:nvPr/>
        </p:nvSpPr>
        <p:spPr>
          <a:xfrm>
            <a:off x="19420" y="2204864"/>
            <a:ext cx="28969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马老师 一名老师 刚老师 周老师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马老师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刚老师 马老师 一名老师 六哥 七哥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周老师 马老师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六哥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七哥 刚老师</a:t>
            </a:r>
            <a:r>
              <a:rPr kumimoji="1" lang="en-US" altLang="zh-CN" sz="1400"/>
              <a:t> </a:t>
            </a:r>
            <a:r>
              <a:rPr kumimoji="1" lang="zh-CN" altLang="en-US" sz="1400"/>
              <a:t>八哥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八哥 七哥</a:t>
            </a:r>
            <a:endParaRPr kumimoji="1" lang="en-US" altLang="zh-CN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6B9B1-2E86-4542-B40B-BBD5CCFFC008}"/>
              </a:ext>
            </a:extLst>
          </p:cNvPr>
          <p:cNvSpPr txBox="1"/>
          <p:nvPr/>
        </p:nvSpPr>
        <p:spPr>
          <a:xfrm>
            <a:off x="3934172" y="980728"/>
            <a:ext cx="1491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直接关系：</a:t>
            </a:r>
            <a:r>
              <a:rPr kumimoji="1" lang="en-US" altLang="zh-CN" sz="1400"/>
              <a:t>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马老师 一名老师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刚老师</a:t>
            </a:r>
            <a:endParaRPr kumimoji="1" lang="en-US" altLang="zh-CN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F85C1-1F61-4573-9BA5-CCBBBA5FB8BD}"/>
              </a:ext>
            </a:extLst>
          </p:cNvPr>
          <p:cNvSpPr txBox="1"/>
          <p:nvPr/>
        </p:nvSpPr>
        <p:spPr>
          <a:xfrm>
            <a:off x="3733883" y="3933056"/>
            <a:ext cx="1540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间接关系</a:t>
            </a:r>
            <a:r>
              <a:rPr kumimoji="1" lang="en-US" altLang="zh-CN" sz="1400"/>
              <a:t>:1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刚老师 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周老师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刚老师 周老师</a:t>
            </a:r>
            <a:endParaRPr kumimoji="1" lang="en-US" altLang="zh-CN" sz="1400"/>
          </a:p>
          <a:p>
            <a:r>
              <a:rPr kumimoji="1" lang="zh-CN" altLang="en-US" sz="1400"/>
              <a:t>周老师 一名老师 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endParaRPr kumimoji="1" lang="en-US" altLang="zh-CN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2E561-94BA-42C3-8C91-2808D084C249}"/>
              </a:ext>
            </a:extLst>
          </p:cNvPr>
          <p:cNvSpPr/>
          <p:nvPr/>
        </p:nvSpPr>
        <p:spPr>
          <a:xfrm>
            <a:off x="2856249" y="2411515"/>
            <a:ext cx="648072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424F44-99E1-46D8-9455-3143FB304CF6}"/>
              </a:ext>
            </a:extLst>
          </p:cNvPr>
          <p:cNvSpPr/>
          <p:nvPr/>
        </p:nvSpPr>
        <p:spPr>
          <a:xfrm>
            <a:off x="6279310" y="2414947"/>
            <a:ext cx="895221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349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32740" y="2503056"/>
            <a:ext cx="20002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分组取</a:t>
            </a:r>
            <a:r>
              <a:rPr kumimoji="1" lang="en-US" altLang="zh-CN" sz="2800" dirty="0"/>
              <a:t>topN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3772" y="1121092"/>
            <a:ext cx="5149850" cy="461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8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2019-6-2 22:22:22	2	38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1970-8-8 22:22:22	1	32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800" dirty="0"/>
              <a:t>需求：每个月气温最高的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天</a:t>
            </a:r>
            <a:endParaRPr kumimoji="1" lang="en-US" sz="2800" dirty="0"/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EF19B-2015-414A-AD1B-63587E78C6B0}"/>
              </a:ext>
            </a:extLst>
          </p:cNvPr>
          <p:cNvSpPr txBox="1"/>
          <p:nvPr/>
        </p:nvSpPr>
        <p:spPr>
          <a:xfrm>
            <a:off x="6454452" y="1127924"/>
            <a:ext cx="2890535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28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28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2800"/>
              <a:t>3	guangzhou</a:t>
            </a:r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555" y="1336561"/>
            <a:ext cx="41795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2019-6-2 22:22:22	2	20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1970-8-8 22:22:22	1	32</a:t>
            </a:r>
          </a:p>
        </p:txBody>
      </p:sp>
      <p:sp>
        <p:nvSpPr>
          <p:cNvPr id="2" name="矩形 1"/>
          <p:cNvSpPr/>
          <p:nvPr/>
        </p:nvSpPr>
        <p:spPr>
          <a:xfrm>
            <a:off x="4875530" y="2067560"/>
            <a:ext cx="7816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4" name="矩形 3"/>
          <p:cNvSpPr/>
          <p:nvPr/>
        </p:nvSpPr>
        <p:spPr>
          <a:xfrm>
            <a:off x="5657215" y="4569460"/>
            <a:ext cx="9213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97530" y="2444636"/>
            <a:ext cx="417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22:22:22	1	</a:t>
            </a:r>
            <a:r>
              <a:rPr kumimoji="1" lang="en-US" sz="2400" dirty="0"/>
              <a:t>31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7530" y="3036456"/>
            <a:ext cx="1555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97530" y="349683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</a:p>
        </p:txBody>
      </p:sp>
      <p:sp>
        <p:nvSpPr>
          <p:cNvPr id="8" name="矩形 7"/>
          <p:cNvSpPr/>
          <p:nvPr/>
        </p:nvSpPr>
        <p:spPr>
          <a:xfrm>
            <a:off x="4716145" y="3957320"/>
            <a:ext cx="192087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partitioner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5275" y="513132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555" y="1336561"/>
            <a:ext cx="41795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2019-6-2 22:22:22	2	20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1970-8-8 22:22:22	1	32</a:t>
            </a:r>
          </a:p>
        </p:txBody>
      </p:sp>
      <p:sp>
        <p:nvSpPr>
          <p:cNvPr id="2" name="矩形 1"/>
          <p:cNvSpPr/>
          <p:nvPr/>
        </p:nvSpPr>
        <p:spPr>
          <a:xfrm>
            <a:off x="4925695" y="1427480"/>
            <a:ext cx="781685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4" name="矩形 3"/>
          <p:cNvSpPr/>
          <p:nvPr/>
        </p:nvSpPr>
        <p:spPr>
          <a:xfrm>
            <a:off x="5657215" y="4569460"/>
            <a:ext cx="9213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50235" y="876186"/>
            <a:ext cx="417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22:22:22	1	</a:t>
            </a:r>
            <a:r>
              <a:rPr kumimoji="1" lang="en-US" sz="2400" dirty="0"/>
              <a:t>31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0235" y="1468006"/>
            <a:ext cx="1555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50235" y="1876311"/>
            <a:ext cx="301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2019-6-1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31          31   </a:t>
            </a:r>
          </a:p>
        </p:txBody>
      </p:sp>
      <p:sp>
        <p:nvSpPr>
          <p:cNvPr id="8" name="矩形 7"/>
          <p:cNvSpPr/>
          <p:nvPr/>
        </p:nvSpPr>
        <p:spPr>
          <a:xfrm>
            <a:off x="5850255" y="3958590"/>
            <a:ext cx="2288540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partitioner  </a:t>
            </a:r>
            <a:r>
              <a:rPr lang="zh-CN" altLang="en-US"/>
              <a:t>年，月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5275" y="513132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</a:p>
        </p:txBody>
      </p:sp>
      <p:sp>
        <p:nvSpPr>
          <p:cNvPr id="10" name="矩形 9"/>
          <p:cNvSpPr/>
          <p:nvPr/>
        </p:nvSpPr>
        <p:spPr>
          <a:xfrm>
            <a:off x="5850255" y="3289935"/>
            <a:ext cx="394271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sort:  </a:t>
            </a:r>
            <a:r>
              <a:rPr lang="zh-CN" altLang="en-US"/>
              <a:t>年，月，温度  且 温度倒序</a:t>
            </a:r>
          </a:p>
        </p:txBody>
      </p:sp>
      <p:sp>
        <p:nvSpPr>
          <p:cNvPr id="11" name="矩形 10"/>
          <p:cNvSpPr/>
          <p:nvPr/>
        </p:nvSpPr>
        <p:spPr>
          <a:xfrm>
            <a:off x="6685280" y="4651375"/>
            <a:ext cx="301561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分组比较器： 年，月</a:t>
            </a:r>
          </a:p>
        </p:txBody>
      </p:sp>
      <p:sp>
        <p:nvSpPr>
          <p:cNvPr id="12" name="矩形 11"/>
          <p:cNvSpPr/>
          <p:nvPr/>
        </p:nvSpPr>
        <p:spPr>
          <a:xfrm>
            <a:off x="5780405" y="2407285"/>
            <a:ext cx="664527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key:  </a:t>
            </a:r>
            <a:r>
              <a:rPr lang="zh-CN" altLang="en-US"/>
              <a:t>年，月，日，温度   实现：序列化</a:t>
            </a:r>
            <a:r>
              <a:rPr lang="en-US" altLang="zh-CN"/>
              <a:t>/</a:t>
            </a:r>
            <a:r>
              <a:rPr lang="zh-CN" altLang="en-US"/>
              <a:t>反序列化，排序比较器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BF5CB5-000E-4B78-B62B-6BD95B8F08EE}"/>
              </a:ext>
            </a:extLst>
          </p:cNvPr>
          <p:cNvSpPr txBox="1"/>
          <p:nvPr/>
        </p:nvSpPr>
        <p:spPr>
          <a:xfrm>
            <a:off x="333772" y="1121092"/>
            <a:ext cx="3153427" cy="231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2019-6-2 22:22:22	2	38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1970-8-8 22:22:22	1	32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 dirty="0"/>
              <a:t>需求：每个月气温最高的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天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18CA81-6E50-49F1-A26B-AC25E94F002C}"/>
              </a:ext>
            </a:extLst>
          </p:cNvPr>
          <p:cNvSpPr txBox="1"/>
          <p:nvPr/>
        </p:nvSpPr>
        <p:spPr>
          <a:xfrm>
            <a:off x="621804" y="4077072"/>
            <a:ext cx="1992853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guangzhou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4C66A-7443-4B6A-A135-3BED00CCF87F}"/>
              </a:ext>
            </a:extLst>
          </p:cNvPr>
          <p:cNvSpPr/>
          <p:nvPr/>
        </p:nvSpPr>
        <p:spPr>
          <a:xfrm>
            <a:off x="3718148" y="1412776"/>
            <a:ext cx="648072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917FCC-C25B-4D62-919B-610FFE5B1AD8}"/>
              </a:ext>
            </a:extLst>
          </p:cNvPr>
          <p:cNvSpPr txBox="1"/>
          <p:nvPr/>
        </p:nvSpPr>
        <p:spPr>
          <a:xfrm>
            <a:off x="5014292" y="1556792"/>
            <a:ext cx="1665841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1400"/>
              <a:t>1	x:Ooxx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x:Ooxx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1	x:xxoo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E37DDF-6B56-4651-B7AE-3D2D8E89DAE7}"/>
              </a:ext>
            </a:extLst>
          </p:cNvPr>
          <p:cNvSpPr txBox="1"/>
          <p:nvPr/>
        </p:nvSpPr>
        <p:spPr>
          <a:xfrm>
            <a:off x="5016560" y="3789040"/>
            <a:ext cx="2132315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y:beijing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y:shanghai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y:guangzhou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0AC9B2-9E33-42B0-9EBE-1C4723E9BB16}"/>
              </a:ext>
            </a:extLst>
          </p:cNvPr>
          <p:cNvSpPr/>
          <p:nvPr/>
        </p:nvSpPr>
        <p:spPr>
          <a:xfrm>
            <a:off x="7188744" y="1428776"/>
            <a:ext cx="921892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D6495C-B9FA-4C3F-A605-69A90150C1CF}"/>
              </a:ext>
            </a:extLst>
          </p:cNvPr>
          <p:cNvSpPr txBox="1"/>
          <p:nvPr/>
        </p:nvSpPr>
        <p:spPr>
          <a:xfrm>
            <a:off x="8289851" y="2288652"/>
            <a:ext cx="1786066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x:Ooxx</a:t>
            </a:r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1	y:Beijing</a:t>
            </a:r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1	x:xxoo</a:t>
            </a:r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87FB0A-0070-4C13-AD86-3FACC1122BC4}"/>
              </a:ext>
            </a:extLst>
          </p:cNvPr>
          <p:cNvSpPr txBox="1"/>
          <p:nvPr/>
        </p:nvSpPr>
        <p:spPr>
          <a:xfrm>
            <a:off x="10312637" y="2430261"/>
            <a:ext cx="1241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Ooxx, Beijing</a:t>
            </a:r>
          </a:p>
          <a:p>
            <a:r>
              <a:rPr kumimoji="1" lang="en-US" altLang="zh-CN" sz="1400"/>
              <a:t>Xxoo,Beijing</a:t>
            </a:r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	</a:t>
            </a:r>
            <a:endParaRPr kumimoji="1" 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7BA1E-6BAB-46CD-9F4B-D889019A018C}"/>
              </a:ext>
            </a:extLst>
          </p:cNvPr>
          <p:cNvSpPr/>
          <p:nvPr/>
        </p:nvSpPr>
        <p:spPr>
          <a:xfrm>
            <a:off x="3358108" y="5013176"/>
            <a:ext cx="4532639" cy="113262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r>
              <a:rPr lang="zh-CN" altLang="en-US"/>
              <a:t>端的</a:t>
            </a:r>
            <a:r>
              <a:rPr lang="en-US" altLang="zh-CN"/>
              <a:t>join</a:t>
            </a:r>
            <a:r>
              <a:rPr lang="zh-CN" altLang="en-US"/>
              <a:t>操作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4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BF5CB5-000E-4B78-B62B-6BD95B8F08EE}"/>
              </a:ext>
            </a:extLst>
          </p:cNvPr>
          <p:cNvSpPr txBox="1"/>
          <p:nvPr/>
        </p:nvSpPr>
        <p:spPr>
          <a:xfrm>
            <a:off x="319225" y="2139688"/>
            <a:ext cx="3153427" cy="231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2019-6-2 22:22:22	2	38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1970-8-8 22:22:22	1	32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 dirty="0"/>
              <a:t>需求：每个月气温最高的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天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18CA81-6E50-49F1-A26B-AC25E94F002C}"/>
              </a:ext>
            </a:extLst>
          </p:cNvPr>
          <p:cNvSpPr txBox="1"/>
          <p:nvPr/>
        </p:nvSpPr>
        <p:spPr>
          <a:xfrm>
            <a:off x="4222204" y="234618"/>
            <a:ext cx="1992853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guangzhou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4C66A-7443-4B6A-A135-3BED00CCF87F}"/>
              </a:ext>
            </a:extLst>
          </p:cNvPr>
          <p:cNvSpPr/>
          <p:nvPr/>
        </p:nvSpPr>
        <p:spPr>
          <a:xfrm>
            <a:off x="3718148" y="1412776"/>
            <a:ext cx="648072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0AC9B2-9E33-42B0-9EBE-1C4723E9BB16}"/>
              </a:ext>
            </a:extLst>
          </p:cNvPr>
          <p:cNvSpPr/>
          <p:nvPr/>
        </p:nvSpPr>
        <p:spPr>
          <a:xfrm>
            <a:off x="7862423" y="1710216"/>
            <a:ext cx="921892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7BA1E-6BAB-46CD-9F4B-D889019A018C}"/>
              </a:ext>
            </a:extLst>
          </p:cNvPr>
          <p:cNvSpPr/>
          <p:nvPr/>
        </p:nvSpPr>
        <p:spPr>
          <a:xfrm>
            <a:off x="3358108" y="5634311"/>
            <a:ext cx="4532639" cy="7005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r>
              <a:rPr lang="zh-CN" altLang="en-US"/>
              <a:t>端的</a:t>
            </a:r>
            <a:r>
              <a:rPr lang="en-US" altLang="zh-CN"/>
              <a:t>join</a:t>
            </a:r>
            <a:r>
              <a:rPr lang="zh-CN" altLang="en-US"/>
              <a:t>操作</a:t>
            </a:r>
            <a:endParaRPr lang="en-US" altLang="zh-CN"/>
          </a:p>
          <a:p>
            <a:pPr algn="ctr"/>
            <a:r>
              <a:rPr lang="zh-CN" altLang="en-US"/>
              <a:t>只能集群模式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7B94F4-5660-4C90-BC10-7D75D4FC8B01}"/>
              </a:ext>
            </a:extLst>
          </p:cNvPr>
          <p:cNvSpPr/>
          <p:nvPr/>
        </p:nvSpPr>
        <p:spPr>
          <a:xfrm>
            <a:off x="3790147" y="3793438"/>
            <a:ext cx="648072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7499C7-3416-4593-B8C5-99428C5E8744}"/>
              </a:ext>
            </a:extLst>
          </p:cNvPr>
          <p:cNvSpPr txBox="1"/>
          <p:nvPr/>
        </p:nvSpPr>
        <p:spPr>
          <a:xfrm>
            <a:off x="4366220" y="1256501"/>
            <a:ext cx="352452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Guangzhou</a:t>
            </a:r>
          </a:p>
          <a:p>
            <a:pPr marL="342900" indent="-342900" algn="l">
              <a:lnSpc>
                <a:spcPct val="100000"/>
              </a:lnSpc>
              <a:buAutoNum type="arabicPlain" startAt="3"/>
            </a:pPr>
            <a:endParaRPr kumimoji="1" lang="en-US" sz="1400"/>
          </a:p>
          <a:p>
            <a:r>
              <a:rPr kumimoji="1" lang="en-US" altLang="zh-CN" sz="1400"/>
              <a:t>2019-6-1 22:22:22	1	31</a:t>
            </a:r>
          </a:p>
          <a:p>
            <a:pPr marL="342900" indent="-342900" algn="l">
              <a:lnSpc>
                <a:spcPct val="100000"/>
              </a:lnSpc>
              <a:buAutoNum type="arabicPlain" startAt="3"/>
            </a:pP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6F0A8-44F7-4D7E-931F-E8D81CC20833}"/>
              </a:ext>
            </a:extLst>
          </p:cNvPr>
          <p:cNvSpPr txBox="1"/>
          <p:nvPr/>
        </p:nvSpPr>
        <p:spPr>
          <a:xfrm>
            <a:off x="4424455" y="3511447"/>
            <a:ext cx="3254133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r>
              <a:rPr kumimoji="1" lang="en-US" sz="1400"/>
              <a:t>3	Guangzhou</a:t>
            </a:r>
            <a:br>
              <a:rPr kumimoji="1" lang="en-US" sz="1400"/>
            </a:br>
            <a:br>
              <a:rPr kumimoji="1" lang="en-US" sz="1400"/>
            </a:br>
            <a:r>
              <a:rPr kumimoji="1" lang="en-US" altLang="zh-CN" sz="1400"/>
              <a:t>1970-8-23 22:22:22	2	23</a:t>
            </a:r>
          </a:p>
          <a:p>
            <a:pPr algn="l">
              <a:lnSpc>
                <a:spcPct val="100000"/>
              </a:lnSpc>
            </a:pP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18627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8461-F559-426E-A02E-9E32E34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</a:t>
            </a:r>
            <a:r>
              <a:rPr lang="zh-CN" altLang="en-US"/>
              <a:t> </a:t>
            </a:r>
            <a:r>
              <a:rPr lang="en-US" altLang="zh-CN"/>
              <a:t>hadoop-MR-</a:t>
            </a:r>
            <a:r>
              <a:rPr lang="zh-CN" altLang="en-US"/>
              <a:t>案例</a:t>
            </a:r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6EC7A-7DBB-4876-8F94-EFD117A95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好友推荐</a:t>
            </a:r>
          </a:p>
        </p:txBody>
      </p:sp>
    </p:spTree>
    <p:extLst>
      <p:ext uri="{BB962C8B-B14F-4D97-AF65-F5344CB8AC3E}">
        <p14:creationId xmlns:p14="http://schemas.microsoft.com/office/powerpoint/2010/main" val="16729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88558-10AF-409E-AD92-0B818FD9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好友推荐！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6D9750-E1FC-4FA0-948D-F83A2B29FE15}"/>
              </a:ext>
            </a:extLst>
          </p:cNvPr>
          <p:cNvSpPr txBox="1"/>
          <p:nvPr/>
        </p:nvSpPr>
        <p:spPr>
          <a:xfrm>
            <a:off x="1917948" y="1916832"/>
            <a:ext cx="8496944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800"/>
              <a:t>场景：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zh-CN" altLang="en-US" sz="2800"/>
              <a:t>朋友很重要</a:t>
            </a:r>
            <a:r>
              <a:rPr kumimoji="1" lang="en-US" altLang="zh-CN" sz="2800"/>
              <a:t>~</a:t>
            </a:r>
            <a:r>
              <a:rPr kumimoji="1" lang="zh-CN" altLang="en-US" sz="2800"/>
              <a:t>！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en-US" sz="2800"/>
              <a:t>1</a:t>
            </a:r>
            <a:r>
              <a:rPr kumimoji="1" lang="zh-CN" altLang="en-US" sz="2800"/>
              <a:t>，个体，必须需要朋友的。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en-US" sz="2800"/>
              <a:t>2</a:t>
            </a:r>
            <a:r>
              <a:rPr kumimoji="1" lang="zh-CN" altLang="en-US" sz="2800"/>
              <a:t>，资本，忠实用户</a:t>
            </a:r>
            <a:r>
              <a:rPr kumimoji="1" lang="en-US" altLang="zh-CN" sz="2800"/>
              <a:t>~</a:t>
            </a:r>
            <a:r>
              <a:rPr kumimoji="1" lang="zh-CN" altLang="en-US" sz="2800"/>
              <a:t>！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zh-CN" altLang="en-US" sz="2800"/>
              <a:t>结论好友推荐系统是必不可少的</a:t>
            </a:r>
            <a:r>
              <a:rPr kumimoji="1" lang="en-US" altLang="zh-CN" sz="2800"/>
              <a:t>~</a:t>
            </a:r>
            <a:r>
              <a:rPr kumimoji="1" lang="zh-CN" altLang="en-US" sz="2800"/>
              <a:t>！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endParaRPr kumimoji="1" lang="en-US" sz="2800"/>
          </a:p>
          <a:p>
            <a:pPr algn="l">
              <a:lnSpc>
                <a:spcPct val="100000"/>
              </a:lnSpc>
            </a:pPr>
            <a:r>
              <a:rPr kumimoji="1" lang="zh-CN" altLang="en-US" sz="2800"/>
              <a:t>如何实现？</a:t>
            </a:r>
            <a:endParaRPr kumimoji="1" lang="en-US" sz="2800" dirty="0"/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</p:spTree>
    <p:extLst>
      <p:ext uri="{BB962C8B-B14F-4D97-AF65-F5344CB8AC3E}">
        <p14:creationId xmlns:p14="http://schemas.microsoft.com/office/powerpoint/2010/main" val="32565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</TotalTime>
  <Words>283</Words>
  <Application>Microsoft Office PowerPoint</Application>
  <PresentationFormat>自定义</PresentationFormat>
  <Paragraphs>145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微软雅黑 Light</vt:lpstr>
      <vt:lpstr>Arial</vt:lpstr>
      <vt:lpstr>Consolas</vt:lpstr>
      <vt:lpstr>黑板 16 x 9</vt:lpstr>
      <vt:lpstr>07 hadoop-MR-案例01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07 hadoop-MR-案例02</vt:lpstr>
      <vt:lpstr>好友推荐！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291</cp:revision>
  <dcterms:created xsi:type="dcterms:W3CDTF">2019-04-25T09:39:00Z</dcterms:created>
  <dcterms:modified xsi:type="dcterms:W3CDTF">2019-07-11T14:04:41Z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