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1234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21205" y="457200"/>
            <a:ext cx="695896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6223121621216334,徐州市郊农村信用合作联社(借记卡)</a:t>
            </a:r>
            <a:endParaRPr lang="zh-CN" altLang="en-US"/>
          </a:p>
          <a:p>
            <a:r>
              <a:rPr lang="zh-CN" altLang="en-US"/>
              <a:t>62232741535600083,徽商银行马鞍山分行(借记卡)</a:t>
            </a:r>
            <a:endParaRPr lang="zh-CN" altLang="en-US"/>
          </a:p>
          <a:p>
            <a:r>
              <a:rPr lang="zh-CN" altLang="en-US"/>
              <a:t>6223399397398045,鄞州农村合作银行(借记卡)</a:t>
            </a:r>
            <a:endParaRPr lang="zh-CN" altLang="en-US"/>
          </a:p>
          <a:p>
            <a:r>
              <a:rPr lang="zh-CN" altLang="en-US"/>
              <a:t>6225107265875866616,高要市农村信用合作社联社(借记卡)</a:t>
            </a:r>
            <a:endParaRPr lang="zh-CN" altLang="en-US"/>
          </a:p>
          <a:p>
            <a:r>
              <a:rPr lang="zh-CN" altLang="en-US"/>
              <a:t>6224990755058105983,石家庄市商业银行(借记卡)</a:t>
            </a:r>
            <a:endParaRPr lang="zh-CN" altLang="en-US"/>
          </a:p>
          <a:p>
            <a:r>
              <a:rPr lang="zh-CN" altLang="en-US"/>
              <a:t>9558826085001662,工商银行(借记卡)</a:t>
            </a:r>
            <a:endParaRPr lang="zh-CN" altLang="en-US"/>
          </a:p>
          <a:p>
            <a:r>
              <a:rPr lang="zh-CN" altLang="en-US"/>
              <a:t>6224914515014701,星展银行(借记卡)</a:t>
            </a:r>
            <a:endParaRPr lang="zh-CN" altLang="en-US"/>
          </a:p>
          <a:p>
            <a:r>
              <a:rPr lang="zh-CN" altLang="en-US"/>
              <a:t>6223247689333323686,江苏农信(借记卡)</a:t>
            </a:r>
            <a:endParaRPr lang="zh-CN" altLang="en-US"/>
          </a:p>
          <a:p>
            <a:r>
              <a:rPr lang="zh-CN" altLang="en-US"/>
              <a:t>6226904846057287,中信实业银行(借记卡)</a:t>
            </a:r>
            <a:endParaRPr lang="zh-CN" altLang="en-US"/>
          </a:p>
          <a:p>
            <a:r>
              <a:rPr lang="zh-CN" altLang="en-US"/>
              <a:t>4336807987560088,中信实业银行(借记卡)</a:t>
            </a:r>
            <a:endParaRPr lang="zh-CN" altLang="en-US"/>
          </a:p>
          <a:p>
            <a:r>
              <a:rPr lang="zh-CN" altLang="en-US"/>
              <a:t>9558819412973869,工商银行(借记卡)</a:t>
            </a:r>
            <a:endParaRPr lang="zh-CN" altLang="en-US"/>
          </a:p>
          <a:p>
            <a:r>
              <a:rPr lang="zh-CN" altLang="en-US"/>
              <a:t>6226197994096500,中国民生银行(借记卡)</a:t>
            </a:r>
            <a:endParaRPr lang="zh-CN" altLang="en-US"/>
          </a:p>
          <a:p>
            <a:r>
              <a:rPr lang="zh-CN" altLang="en-US"/>
              <a:t>438588066778802341,兴业银行(借记卡)</a:t>
            </a:r>
            <a:endParaRPr lang="zh-CN" altLang="en-US"/>
          </a:p>
          <a:p>
            <a:r>
              <a:rPr lang="zh-CN" altLang="en-US"/>
              <a:t>4720673043197040,民生银行(借记卡)</a:t>
            </a:r>
            <a:endParaRPr lang="zh-CN" altLang="en-US"/>
          </a:p>
          <a:p>
            <a:r>
              <a:rPr lang="zh-CN" altLang="en-US"/>
              <a:t>6224925644671898,星展银行(借记卡)</a:t>
            </a:r>
            <a:endParaRPr lang="zh-CN" altLang="en-US"/>
          </a:p>
          <a:p>
            <a:r>
              <a:rPr lang="zh-CN" altLang="en-US"/>
              <a:t>62225946363505507,交通银行(借记卡)</a:t>
            </a:r>
            <a:endParaRPr lang="zh-CN" altLang="en-US"/>
          </a:p>
          <a:p>
            <a:r>
              <a:rPr lang="zh-CN" altLang="en-US"/>
              <a:t>6226817645621048065,江西省农村信用社联合社(借记卡)</a:t>
            </a:r>
            <a:endParaRPr lang="zh-CN" altLang="en-US"/>
          </a:p>
          <a:p>
            <a:r>
              <a:rPr lang="zh-CN" altLang="en-US"/>
              <a:t>6221273093132730343,福建省农村信用社联合社(借记卡)</a:t>
            </a:r>
            <a:endParaRPr lang="zh-CN" altLang="en-US"/>
          </a:p>
          <a:p>
            <a:r>
              <a:rPr lang="zh-CN" altLang="en-US"/>
              <a:t>5124258287387652,招商银行(借记卡)</a:t>
            </a:r>
            <a:endParaRPr lang="zh-CN" altLang="en-US"/>
          </a:p>
          <a:p>
            <a:r>
              <a:rPr lang="zh-CN" altLang="en-US"/>
              <a:t>62225982963650500,交通银行(借记卡)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53640" y="315595"/>
            <a:ext cx="676275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5124254592390622,招商银行(借记卡)</a:t>
            </a:r>
            <a:endParaRPr lang="zh-CN" altLang="en-US"/>
          </a:p>
          <a:p>
            <a:r>
              <a:rPr lang="zh-CN" altLang="en-US"/>
              <a:t>4682038448401486,招商银行(借记卡)</a:t>
            </a:r>
            <a:endParaRPr lang="zh-CN" altLang="en-US"/>
          </a:p>
          <a:p>
            <a:r>
              <a:rPr lang="zh-CN" altLang="en-US"/>
              <a:t>6224920285263139,星展银行(借记卡)</a:t>
            </a:r>
            <a:endParaRPr lang="zh-CN" altLang="en-US"/>
          </a:p>
          <a:p>
            <a:r>
              <a:rPr lang="zh-CN" altLang="en-US"/>
              <a:t>6226900033118304,中信实业银行(借记卡)</a:t>
            </a:r>
            <a:endParaRPr lang="zh-CN" altLang="en-US"/>
          </a:p>
          <a:p>
            <a:r>
              <a:rPr lang="zh-CN" altLang="en-US"/>
              <a:t>6226845494391124,渤海银行(借记卡)</a:t>
            </a:r>
            <a:endParaRPr lang="zh-CN" altLang="en-US"/>
          </a:p>
          <a:p>
            <a:r>
              <a:rPr lang="zh-CN" altLang="en-US"/>
              <a:t>622291081209726016,柳州市商业银行(借记卡)</a:t>
            </a:r>
            <a:endParaRPr lang="zh-CN" altLang="en-US"/>
          </a:p>
          <a:p>
            <a:r>
              <a:rPr lang="zh-CN" altLang="en-US"/>
              <a:t>6222603450280363385,交通银行(借记卡)</a:t>
            </a:r>
            <a:endParaRPr lang="zh-CN" altLang="en-US"/>
          </a:p>
          <a:p>
            <a:r>
              <a:rPr lang="zh-CN" altLang="en-US"/>
              <a:t>6223337531415358,东莞市商业银行(借记卡)</a:t>
            </a:r>
            <a:endParaRPr lang="zh-CN" altLang="en-US"/>
          </a:p>
          <a:p>
            <a:r>
              <a:rPr lang="zh-CN" altLang="en-US"/>
              <a:t>62249270855181467,星展银行(借记卡)</a:t>
            </a:r>
            <a:endParaRPr lang="zh-CN" altLang="en-US"/>
          </a:p>
          <a:p>
            <a:r>
              <a:rPr lang="zh-CN" altLang="en-US"/>
              <a:t>5264101934569035,建设银行(借记卡)</a:t>
            </a:r>
            <a:endParaRPr lang="zh-CN" altLang="en-US"/>
          </a:p>
          <a:p>
            <a:r>
              <a:rPr lang="zh-CN" altLang="en-US"/>
              <a:t>6223050690548402,南京市商业银行(借记卡)</a:t>
            </a:r>
            <a:endParaRPr lang="zh-CN" altLang="en-US"/>
          </a:p>
          <a:p>
            <a:r>
              <a:rPr lang="zh-CN" altLang="en-US"/>
              <a:t>6223356604800890,南宁市商业银行(借记卡)</a:t>
            </a:r>
            <a:endParaRPr lang="zh-CN" altLang="en-US"/>
          </a:p>
          <a:p>
            <a:r>
              <a:rPr lang="zh-CN" altLang="en-US"/>
              <a:t>62230834828693055,昆明商业银行(借记卡)</a:t>
            </a:r>
            <a:endParaRPr lang="zh-CN" altLang="en-US"/>
          </a:p>
          <a:p>
            <a:r>
              <a:rPr lang="zh-CN" altLang="en-US"/>
              <a:t>6227000517409779432,建设银行(借记卡)</a:t>
            </a:r>
            <a:endParaRPr lang="zh-CN" altLang="en-US"/>
          </a:p>
          <a:p>
            <a:r>
              <a:rPr lang="zh-CN" altLang="en-US"/>
              <a:t>6226225702943901,中国民生银行(借记卡)</a:t>
            </a:r>
            <a:endParaRPr lang="zh-CN" altLang="en-US"/>
          </a:p>
          <a:p>
            <a:r>
              <a:rPr lang="zh-CN" altLang="en-US"/>
              <a:t>6226172423069857,中国民生银行(借记卡)</a:t>
            </a:r>
            <a:endParaRPr lang="zh-CN" altLang="en-US"/>
          </a:p>
          <a:p>
            <a:r>
              <a:rPr lang="zh-CN" altLang="en-US"/>
              <a:t>6223425633159157830,攀枝花市商业银行(借记卡)</a:t>
            </a:r>
            <a:endParaRPr lang="zh-CN" altLang="en-US"/>
          </a:p>
          <a:p>
            <a:r>
              <a:rPr lang="zh-CN" altLang="en-US"/>
              <a:t>9558806439386027,工商银行(借记卡)</a:t>
            </a:r>
            <a:endParaRPr lang="zh-CN" altLang="en-US"/>
          </a:p>
          <a:p>
            <a:r>
              <a:rPr lang="zh-CN" altLang="en-US"/>
              <a:t>6226336789984674,华夏银行(借记卡)</a:t>
            </a:r>
            <a:endParaRPr lang="zh-CN" altLang="en-US"/>
          </a:p>
          <a:p>
            <a:r>
              <a:rPr lang="zh-CN" altLang="en-US"/>
              <a:t>6223423792182593536,攀枝花市商业银行(借记卡)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92120" y="273685"/>
            <a:ext cx="665797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4340623887468056,建设银行(借记卡)</a:t>
            </a:r>
            <a:endParaRPr lang="zh-CN" altLang="en-US"/>
          </a:p>
          <a:p>
            <a:r>
              <a:rPr lang="zh-CN" altLang="en-US"/>
              <a:t>438589533111773009,兴业银行(借记卡)</a:t>
            </a:r>
            <a:endParaRPr lang="zh-CN" altLang="en-US"/>
          </a:p>
          <a:p>
            <a:r>
              <a:rPr lang="zh-CN" altLang="en-US"/>
              <a:t>62225875554585020,交通银行(借记卡)</a:t>
            </a:r>
            <a:endParaRPr lang="zh-CN" altLang="en-US"/>
          </a:p>
          <a:p>
            <a:r>
              <a:rPr lang="zh-CN" altLang="en-US"/>
              <a:t>6223193283102425,山东农村信用联合社(借记卡)</a:t>
            </a:r>
            <a:endParaRPr lang="zh-CN" altLang="en-US"/>
          </a:p>
          <a:p>
            <a:r>
              <a:rPr lang="zh-CN" altLang="en-US"/>
              <a:t>9988006232982953,深圳发展银行(借记卡)</a:t>
            </a:r>
            <a:endParaRPr lang="zh-CN" altLang="en-US"/>
          </a:p>
          <a:p>
            <a:r>
              <a:rPr lang="zh-CN" altLang="en-US"/>
              <a:t>6225981129818198,招商银行银行(借记卡)</a:t>
            </a:r>
            <a:endParaRPr lang="zh-CN" altLang="en-US"/>
          </a:p>
          <a:p>
            <a:r>
              <a:rPr lang="zh-CN" altLang="en-US"/>
              <a:t>6223054723152331,南京市商业银行(借记卡)</a:t>
            </a:r>
            <a:endParaRPr lang="zh-CN" altLang="en-US"/>
          </a:p>
          <a:p>
            <a:r>
              <a:rPr lang="zh-CN" altLang="en-US"/>
              <a:t>5049236490198480,常州商业银行(借记卡)</a:t>
            </a:r>
            <a:endParaRPr lang="zh-CN" altLang="en-US"/>
          </a:p>
          <a:p>
            <a:r>
              <a:rPr lang="zh-CN" altLang="en-US"/>
              <a:t>4315020595377599,华夏(借记卡)</a:t>
            </a:r>
            <a:endParaRPr lang="zh-CN" altLang="en-US"/>
          </a:p>
          <a:p>
            <a:r>
              <a:rPr lang="zh-CN" altLang="en-US"/>
              <a:t>6223450406689661151,成都农信社(借记卡)</a:t>
            </a:r>
            <a:endParaRPr lang="zh-CN" altLang="en-US"/>
          </a:p>
          <a:p>
            <a:r>
              <a:rPr lang="zh-CN" altLang="en-US"/>
              <a:t>9558819718067630,工商银行(借记卡)</a:t>
            </a:r>
            <a:endParaRPr lang="zh-CN" altLang="en-US"/>
          </a:p>
          <a:p>
            <a:r>
              <a:rPr lang="zh-CN" altLang="en-US"/>
              <a:t>5522457208399964,建设银行(借记卡)</a:t>
            </a:r>
            <a:endParaRPr lang="zh-CN" altLang="en-US"/>
          </a:p>
          <a:p>
            <a:r>
              <a:rPr lang="zh-CN" altLang="en-US"/>
              <a:t>6226601053068797,光大银行(借记卡)</a:t>
            </a:r>
            <a:endParaRPr lang="zh-CN" altLang="en-US"/>
          </a:p>
          <a:p>
            <a:r>
              <a:rPr lang="zh-CN" altLang="en-US"/>
              <a:t>6223197073551865,山东农村信用联合社(借记卡)</a:t>
            </a:r>
            <a:endParaRPr lang="zh-CN" altLang="en-US"/>
          </a:p>
          <a:p>
            <a:r>
              <a:rPr lang="zh-CN" altLang="en-US"/>
              <a:t>4340616684454733,建设银行(借记卡)</a:t>
            </a:r>
            <a:endParaRPr lang="zh-CN" altLang="en-US"/>
          </a:p>
          <a:p>
            <a:r>
              <a:rPr lang="zh-CN" altLang="en-US"/>
              <a:t>62232704908151555,徽商银行马鞍山分行(借记卡)</a:t>
            </a:r>
            <a:endParaRPr lang="zh-CN" altLang="en-US"/>
          </a:p>
          <a:p>
            <a:r>
              <a:rPr lang="zh-CN" altLang="en-US"/>
              <a:t>62225954677218015,交通银行(借记卡)</a:t>
            </a:r>
            <a:endParaRPr lang="zh-CN" altLang="en-US"/>
          </a:p>
          <a:p>
            <a:r>
              <a:rPr lang="zh-CN" altLang="en-US"/>
              <a:t>4386008604138106,上海银行(借记卡)</a:t>
            </a:r>
            <a:endParaRPr lang="zh-CN" altLang="en-US"/>
          </a:p>
          <a:p>
            <a:r>
              <a:rPr lang="zh-CN" altLang="en-US"/>
              <a:t>6223386829221080581,焦作市商业银行(借记卡)</a:t>
            </a:r>
            <a:endParaRPr lang="zh-CN" altLang="en-US"/>
          </a:p>
          <a:p>
            <a:r>
              <a:rPr lang="zh-CN" altLang="en-US"/>
              <a:t>6226965806451562,中信银行(借记卡)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84375" y="309245"/>
            <a:ext cx="736536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5049235223564448,常州商业银行(借记卡)</a:t>
            </a:r>
            <a:endParaRPr lang="zh-CN" altLang="en-US"/>
          </a:p>
          <a:p>
            <a:r>
              <a:rPr lang="zh-CN" altLang="en-US"/>
              <a:t>62234058129221483,徽商银行淮北分行(借记卡)</a:t>
            </a:r>
            <a:endParaRPr lang="zh-CN" altLang="en-US"/>
          </a:p>
          <a:p>
            <a:r>
              <a:rPr lang="zh-CN" altLang="en-US"/>
              <a:t>9558823985521576,工商银行(借记卡)</a:t>
            </a:r>
            <a:endParaRPr lang="zh-CN" altLang="en-US"/>
          </a:p>
          <a:p>
            <a:r>
              <a:rPr lang="zh-CN" altLang="en-US"/>
              <a:t>94005600644909033,郑州市商业银行(借记卡)</a:t>
            </a:r>
            <a:endParaRPr lang="zh-CN" altLang="en-US"/>
          </a:p>
          <a:p>
            <a:r>
              <a:rPr lang="zh-CN" altLang="en-US"/>
              <a:t>6223486897848395,中国银行(借记卡)</a:t>
            </a:r>
            <a:endParaRPr lang="zh-CN" altLang="en-US"/>
          </a:p>
          <a:p>
            <a:r>
              <a:rPr lang="zh-CN" altLang="en-US"/>
              <a:t>62230828234353445,昆明商业银行(借记卡)</a:t>
            </a:r>
            <a:endParaRPr lang="zh-CN" altLang="en-US"/>
          </a:p>
          <a:p>
            <a:r>
              <a:rPr lang="zh-CN" altLang="en-US"/>
              <a:t>622291325716809116,柳州市商业银行(借记卡)</a:t>
            </a:r>
            <a:endParaRPr lang="zh-CN" altLang="en-US"/>
          </a:p>
          <a:p>
            <a:r>
              <a:rPr lang="zh-CN" altLang="en-US"/>
              <a:t>62234066364543677,徽商银行淮北分行(借记卡)</a:t>
            </a:r>
            <a:endParaRPr lang="zh-CN" altLang="en-US"/>
          </a:p>
          <a:p>
            <a:r>
              <a:rPr lang="zh-CN" altLang="en-US"/>
              <a:t>6223283734350080341,东莞农村信用合作社(借记卡)</a:t>
            </a:r>
            <a:endParaRPr lang="zh-CN" altLang="en-US"/>
          </a:p>
          <a:p>
            <a:r>
              <a:rPr lang="zh-CN" altLang="en-US"/>
              <a:t>62233646215215624,包头市商业银行(借记卡)</a:t>
            </a:r>
            <a:endParaRPr lang="zh-CN" altLang="en-US"/>
          </a:p>
          <a:p>
            <a:r>
              <a:rPr lang="zh-CN" altLang="en-US"/>
              <a:t>6223025200726490,佛山市禅城区农村信用联社(借记卡)</a:t>
            </a:r>
            <a:endParaRPr lang="zh-CN" altLang="en-US"/>
          </a:p>
          <a:p>
            <a:r>
              <a:rPr lang="zh-CN" altLang="en-US"/>
              <a:t>5124256931390221,招商银行(借记卡)</a:t>
            </a:r>
            <a:endParaRPr lang="zh-CN" altLang="en-US"/>
          </a:p>
          <a:p>
            <a:r>
              <a:rPr lang="zh-CN" altLang="en-US"/>
              <a:t>6226175768096302,中国民生银行(借记卡)</a:t>
            </a:r>
            <a:endParaRPr lang="zh-CN" altLang="en-US"/>
          </a:p>
          <a:p>
            <a:r>
              <a:rPr lang="zh-CN" altLang="en-US"/>
              <a:t>6226968784050208,中信银行(借记卡)</a:t>
            </a:r>
            <a:endParaRPr lang="zh-CN" altLang="en-US"/>
          </a:p>
          <a:p>
            <a:r>
              <a:rPr lang="zh-CN" altLang="en-US"/>
              <a:t>6222615843335081166,交通银行(借记卡)</a:t>
            </a:r>
            <a:endParaRPr lang="zh-CN" altLang="en-US"/>
          </a:p>
          <a:p>
            <a:r>
              <a:rPr lang="zh-CN" altLang="en-US"/>
              <a:t>62225902855538647,交通银行(借记卡)</a:t>
            </a:r>
            <a:endParaRPr lang="zh-CN" altLang="en-US"/>
          </a:p>
          <a:p>
            <a:r>
              <a:rPr lang="zh-CN" altLang="en-US"/>
              <a:t>8701007841650989,浦东发展银行(借记卡)</a:t>
            </a:r>
            <a:endParaRPr lang="zh-CN" altLang="en-US"/>
          </a:p>
          <a:p>
            <a:r>
              <a:rPr lang="zh-CN" altLang="en-US"/>
              <a:t>6224926113927001,星展银行(借记卡)</a:t>
            </a:r>
            <a:endParaRPr lang="zh-CN" altLang="en-US"/>
          </a:p>
          <a:p>
            <a:r>
              <a:rPr lang="zh-CN" altLang="en-US"/>
              <a:t>4427294691005173,中信实业银行(借记卡)</a:t>
            </a:r>
            <a:endParaRPr lang="zh-CN" altLang="en-US"/>
          </a:p>
          <a:p>
            <a:r>
              <a:rPr lang="zh-CN" altLang="en-US"/>
              <a:t>5264102377584267,建设银行(借记卡)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91385" y="156210"/>
            <a:ext cx="780923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6224922662002163,星展银行(借记卡)</a:t>
            </a:r>
            <a:endParaRPr lang="zh-CN" altLang="en-US"/>
          </a:p>
          <a:p>
            <a:r>
              <a:rPr lang="zh-CN" altLang="en-US"/>
              <a:t>4315022317174726,华夏(借记卡)</a:t>
            </a:r>
            <a:endParaRPr lang="zh-CN" altLang="en-US"/>
          </a:p>
          <a:p>
            <a:r>
              <a:rPr lang="zh-CN" altLang="en-US"/>
              <a:t>6225063185400023040,陕西省农村信用社联合社(借记卡)</a:t>
            </a:r>
            <a:endParaRPr lang="zh-CN" altLang="en-US"/>
          </a:p>
          <a:p>
            <a:r>
              <a:rPr lang="zh-CN" altLang="en-US"/>
              <a:t>6224918863914198,星展银行(借记卡)</a:t>
            </a:r>
            <a:endParaRPr lang="zh-CN" altLang="en-US"/>
          </a:p>
          <a:p>
            <a:r>
              <a:rPr lang="zh-CN" altLang="en-US"/>
              <a:t>6226905756850702,中信实业银行(借记卡)</a:t>
            </a:r>
            <a:endParaRPr lang="zh-CN" altLang="en-US"/>
          </a:p>
          <a:p>
            <a:r>
              <a:rPr lang="zh-CN" altLang="en-US"/>
              <a:t>5522452883405392,建设银行(借记卡)</a:t>
            </a:r>
            <a:endParaRPr lang="zh-CN" altLang="en-US"/>
          </a:p>
          <a:p>
            <a:r>
              <a:rPr lang="zh-CN" altLang="en-US"/>
              <a:t>4386007867043250,上海银行(借记卡)</a:t>
            </a:r>
            <a:endParaRPr lang="zh-CN" altLang="en-US"/>
          </a:p>
          <a:p>
            <a:r>
              <a:rPr lang="zh-CN" altLang="en-US"/>
              <a:t>6222600842569563821,交通银行(借记卡)</a:t>
            </a:r>
            <a:endParaRPr lang="zh-CN" altLang="en-US"/>
          </a:p>
          <a:p>
            <a:r>
              <a:rPr lang="zh-CN" altLang="en-US"/>
              <a:t>6223244602828566449,江苏农信(借记卡)</a:t>
            </a:r>
            <a:endParaRPr lang="zh-CN" altLang="en-US"/>
          </a:p>
          <a:p>
            <a:r>
              <a:rPr lang="zh-CN" altLang="en-US"/>
              <a:t>6226153406094153,民生银行(借记卡)</a:t>
            </a:r>
            <a:endParaRPr lang="zh-CN" altLang="en-US"/>
          </a:p>
          <a:p>
            <a:r>
              <a:rPr lang="zh-CN" altLang="en-US"/>
              <a:t>9843014621004590,上海浦东发展银行(借记卡)</a:t>
            </a:r>
            <a:endParaRPr lang="zh-CN" altLang="en-US"/>
          </a:p>
          <a:p>
            <a:r>
              <a:rPr lang="zh-CN" altLang="en-US"/>
              <a:t>622292535895257353,柳州市商业银行(借记卡)</a:t>
            </a:r>
            <a:endParaRPr lang="zh-CN" altLang="en-US"/>
          </a:p>
          <a:p>
            <a:r>
              <a:rPr lang="zh-CN" altLang="en-US"/>
              <a:t>8704002403556945,浦东发展银行(借记卡)</a:t>
            </a:r>
            <a:endParaRPr lang="zh-CN" altLang="en-US"/>
          </a:p>
          <a:p>
            <a:r>
              <a:rPr lang="zh-CN" altLang="en-US"/>
              <a:t>6223283497309625836,东莞农村信用合作社(借记卡)</a:t>
            </a:r>
            <a:endParaRPr lang="zh-CN" altLang="en-US"/>
          </a:p>
          <a:p>
            <a:r>
              <a:rPr lang="zh-CN" altLang="en-US"/>
              <a:t>4386008302886295,上海银行(借记卡)</a:t>
            </a:r>
            <a:endParaRPr lang="zh-CN" altLang="en-US"/>
          </a:p>
          <a:p>
            <a:r>
              <a:rPr lang="zh-CN" altLang="en-US"/>
              <a:t>6223451430586234424,成都农信社(借记卡)</a:t>
            </a:r>
            <a:endParaRPr lang="zh-CN" altLang="en-US"/>
          </a:p>
          <a:p>
            <a:r>
              <a:rPr lang="zh-CN" altLang="en-US"/>
              <a:t>6222609462315398488,交通银行(借记卡)</a:t>
            </a:r>
            <a:endParaRPr lang="zh-CN" altLang="en-US"/>
          </a:p>
          <a:p>
            <a:r>
              <a:rPr lang="zh-CN" altLang="en-US"/>
              <a:t>6225986629337177,招商银行银行(借记卡)</a:t>
            </a:r>
            <a:endParaRPr lang="zh-CN" altLang="en-US"/>
          </a:p>
          <a:p>
            <a:r>
              <a:rPr lang="zh-CN" altLang="en-US"/>
              <a:t>6223390711554454,鄞州农村合作银行(借记卡)</a:t>
            </a:r>
            <a:endParaRPr lang="zh-CN" altLang="en-US"/>
          </a:p>
          <a:p>
            <a:r>
              <a:rPr lang="zh-CN" altLang="en-US"/>
              <a:t>1857201389433729,昆明农联社(借记卡)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6225</a:t>
            </a:r>
            <a:r>
              <a:rPr lang="en-US" altLang="zh-CN"/>
              <a:t> </a:t>
            </a:r>
            <a:r>
              <a:rPr lang="zh-CN" altLang="en-US"/>
              <a:t>9896</a:t>
            </a:r>
            <a:r>
              <a:rPr lang="en-US" altLang="zh-CN"/>
              <a:t> </a:t>
            </a:r>
            <a:r>
              <a:rPr lang="zh-CN" altLang="en-US"/>
              <a:t>7311</a:t>
            </a:r>
            <a:r>
              <a:rPr lang="en-US" altLang="zh-CN"/>
              <a:t> </a:t>
            </a:r>
            <a:r>
              <a:rPr lang="zh-CN" altLang="en-US"/>
              <a:t>7677,招商银行银行(借记卡)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88770" y="2620645"/>
            <a:ext cx="7359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6223</a:t>
            </a:r>
            <a:r>
              <a:rPr lang="en-US" altLang="zh-CN"/>
              <a:t> </a:t>
            </a:r>
            <a:r>
              <a:rPr lang="zh-CN" altLang="en-US"/>
              <a:t>2887</a:t>
            </a:r>
            <a:r>
              <a:rPr lang="en-US" altLang="zh-CN"/>
              <a:t> </a:t>
            </a:r>
            <a:r>
              <a:rPr lang="zh-CN" altLang="en-US"/>
              <a:t>7014</a:t>
            </a:r>
            <a:r>
              <a:rPr lang="en-US" altLang="zh-CN"/>
              <a:t> </a:t>
            </a:r>
            <a:r>
              <a:rPr lang="zh-CN" altLang="en-US"/>
              <a:t>6512</a:t>
            </a:r>
            <a:r>
              <a:rPr lang="en-US" altLang="zh-CN"/>
              <a:t> </a:t>
            </a:r>
            <a:r>
              <a:rPr lang="zh-CN" altLang="en-US"/>
              <a:t>572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9780" y="744855"/>
            <a:ext cx="786193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6223</a:t>
            </a:r>
            <a:r>
              <a:rPr lang="en-US" altLang="zh-CN"/>
              <a:t> </a:t>
            </a:r>
            <a:r>
              <a:rPr lang="zh-CN" altLang="en-US"/>
              <a:t>4232</a:t>
            </a:r>
            <a:r>
              <a:rPr lang="en-US" altLang="zh-CN"/>
              <a:t> </a:t>
            </a:r>
            <a:r>
              <a:rPr lang="zh-CN" altLang="en-US"/>
              <a:t>8811</a:t>
            </a:r>
            <a:r>
              <a:rPr lang="en-US" altLang="zh-CN"/>
              <a:t> </a:t>
            </a:r>
            <a:r>
              <a:rPr lang="zh-CN" altLang="en-US"/>
              <a:t>9789164,攀枝花市商业银行(借记卡)</a:t>
            </a:r>
            <a:endParaRPr lang="zh-CN" altLang="en-US"/>
          </a:p>
          <a:p>
            <a:r>
              <a:rPr lang="zh-CN" altLang="en-US"/>
              <a:t>5240</a:t>
            </a:r>
            <a:r>
              <a:rPr lang="en-US" altLang="zh-CN"/>
              <a:t> </a:t>
            </a:r>
            <a:r>
              <a:rPr lang="zh-CN" altLang="en-US"/>
              <a:t>9425</a:t>
            </a:r>
            <a:r>
              <a:rPr lang="en-US" altLang="zh-CN"/>
              <a:t> </a:t>
            </a:r>
            <a:r>
              <a:rPr lang="zh-CN" altLang="en-US"/>
              <a:t>1481</a:t>
            </a:r>
            <a:r>
              <a:rPr lang="en-US" altLang="zh-CN"/>
              <a:t> </a:t>
            </a:r>
            <a:r>
              <a:rPr lang="zh-CN" altLang="en-US"/>
              <a:t>0284,建设银行(借记卡)</a:t>
            </a:r>
            <a:endParaRPr lang="zh-CN" altLang="en-US"/>
          </a:p>
          <a:p>
            <a:r>
              <a:rPr lang="zh-CN" altLang="en-US"/>
              <a:t>1857</a:t>
            </a:r>
            <a:r>
              <a:rPr lang="en-US" altLang="zh-CN"/>
              <a:t> </a:t>
            </a:r>
            <a:r>
              <a:rPr lang="zh-CN" altLang="en-US"/>
              <a:t>2054</a:t>
            </a:r>
            <a:r>
              <a:rPr lang="en-US" altLang="zh-CN"/>
              <a:t> </a:t>
            </a:r>
            <a:r>
              <a:rPr lang="zh-CN" altLang="en-US"/>
              <a:t>3940</a:t>
            </a:r>
            <a:r>
              <a:rPr lang="en-US" altLang="zh-CN"/>
              <a:t> </a:t>
            </a:r>
            <a:r>
              <a:rPr lang="zh-CN" altLang="en-US"/>
              <a:t>9662,昆明农联社(借记卡)</a:t>
            </a:r>
            <a:endParaRPr lang="zh-CN" altLang="en-US"/>
          </a:p>
          <a:p>
            <a:r>
              <a:rPr lang="zh-CN" altLang="en-US"/>
              <a:t>9558</a:t>
            </a:r>
            <a:r>
              <a:rPr lang="en-US" altLang="zh-CN"/>
              <a:t> </a:t>
            </a:r>
            <a:r>
              <a:rPr lang="zh-CN" altLang="en-US"/>
              <a:t>8113</a:t>
            </a:r>
            <a:r>
              <a:rPr lang="en-US" altLang="zh-CN"/>
              <a:t> </a:t>
            </a:r>
            <a:r>
              <a:rPr lang="zh-CN" altLang="en-US"/>
              <a:t>9718</a:t>
            </a:r>
            <a:r>
              <a:rPr lang="en-US" altLang="zh-CN"/>
              <a:t> </a:t>
            </a:r>
            <a:r>
              <a:rPr lang="zh-CN" altLang="en-US"/>
              <a:t>5825,工商银行(借记卡)</a:t>
            </a:r>
            <a:endParaRPr lang="zh-CN" altLang="en-US"/>
          </a:p>
          <a:p>
            <a:r>
              <a:rPr lang="zh-CN" altLang="en-US"/>
              <a:t>9843</a:t>
            </a:r>
            <a:r>
              <a:rPr lang="en-US" altLang="zh-CN"/>
              <a:t> </a:t>
            </a:r>
            <a:r>
              <a:rPr lang="zh-CN" altLang="en-US"/>
              <a:t>0187</a:t>
            </a:r>
            <a:r>
              <a:rPr lang="en-US" altLang="zh-CN"/>
              <a:t> </a:t>
            </a:r>
            <a:r>
              <a:rPr lang="zh-CN" altLang="en-US"/>
              <a:t>7436</a:t>
            </a:r>
            <a:r>
              <a:rPr lang="en-US" altLang="zh-CN"/>
              <a:t> </a:t>
            </a:r>
            <a:r>
              <a:rPr lang="zh-CN" altLang="en-US"/>
              <a:t>5468,上海浦东发展银行(借记卡)</a:t>
            </a:r>
            <a:endParaRPr lang="zh-CN" altLang="en-US"/>
          </a:p>
          <a:p>
            <a:r>
              <a:rPr lang="zh-CN" altLang="en-US"/>
              <a:t>6224</a:t>
            </a:r>
            <a:r>
              <a:rPr lang="en-US" altLang="zh-CN"/>
              <a:t> </a:t>
            </a:r>
            <a:r>
              <a:rPr lang="zh-CN" altLang="en-US"/>
              <a:t>9830</a:t>
            </a:r>
            <a:r>
              <a:rPr lang="en-US" altLang="zh-CN"/>
              <a:t> </a:t>
            </a:r>
            <a:r>
              <a:rPr lang="zh-CN" altLang="en-US"/>
              <a:t>8323</a:t>
            </a:r>
            <a:r>
              <a:rPr lang="en-US" altLang="zh-CN"/>
              <a:t> </a:t>
            </a:r>
            <a:r>
              <a:rPr lang="zh-CN" altLang="en-US"/>
              <a:t>4149</a:t>
            </a:r>
            <a:r>
              <a:rPr lang="en-US" altLang="zh-CN"/>
              <a:t> </a:t>
            </a:r>
            <a:r>
              <a:rPr lang="zh-CN" altLang="en-US"/>
              <a:t>885,石家庄市商业银行(借记卡)</a:t>
            </a:r>
            <a:endParaRPr lang="zh-CN" altLang="en-US"/>
          </a:p>
          <a:p>
            <a:r>
              <a:rPr lang="zh-CN" altLang="en-US"/>
              <a:t>5049232312330732,常州商业银行(借记卡)</a:t>
            </a:r>
            <a:endParaRPr lang="zh-CN" altLang="en-US"/>
          </a:p>
          <a:p>
            <a:r>
              <a:rPr lang="zh-CN" altLang="en-US"/>
              <a:t>4336807716794024,中信实业银行(借记卡)</a:t>
            </a:r>
            <a:endParaRPr lang="zh-CN" altLang="en-US"/>
          </a:p>
          <a:p>
            <a:r>
              <a:rPr lang="zh-CN" altLang="en-US"/>
              <a:t>438588625745134441,兴业银行(借记卡)</a:t>
            </a:r>
            <a:endParaRPr lang="zh-CN" altLang="en-US"/>
          </a:p>
          <a:p>
            <a:r>
              <a:rPr lang="zh-CN" altLang="en-US"/>
              <a:t>9558811731108301,工商银行(借记卡)</a:t>
            </a:r>
            <a:endParaRPr lang="zh-CN" altLang="en-US"/>
          </a:p>
          <a:p>
            <a:r>
              <a:rPr lang="zh-CN" altLang="en-US"/>
              <a:t>4340620863080996,建设银行(借记卡)</a:t>
            </a:r>
            <a:endParaRPr lang="zh-CN" altLang="en-US"/>
          </a:p>
          <a:p>
            <a:r>
              <a:rPr lang="zh-CN" altLang="en-US"/>
              <a:t>6224927307731910,星展银行(借记卡)</a:t>
            </a:r>
            <a:endParaRPr lang="zh-CN" altLang="en-US"/>
          </a:p>
          <a:p>
            <a:r>
              <a:rPr lang="zh-CN" altLang="en-US"/>
              <a:t>6226226011909211,中国民生银行(借记卡)</a:t>
            </a:r>
            <a:endParaRPr lang="zh-CN" altLang="en-US"/>
          </a:p>
          <a:p>
            <a:r>
              <a:rPr lang="zh-CN" altLang="en-US"/>
              <a:t>8880001567616699,贵阳市商业银行(借记卡)</a:t>
            </a:r>
            <a:endParaRPr lang="zh-CN" altLang="en-US"/>
          </a:p>
          <a:p>
            <a:r>
              <a:rPr lang="zh-CN" altLang="en-US"/>
              <a:t>4563</a:t>
            </a:r>
            <a:r>
              <a:rPr lang="en-US" altLang="zh-CN"/>
              <a:t> </a:t>
            </a:r>
            <a:r>
              <a:rPr lang="zh-CN" altLang="en-US"/>
              <a:t>5125</a:t>
            </a:r>
            <a:r>
              <a:rPr lang="en-US" altLang="zh-CN"/>
              <a:t> </a:t>
            </a:r>
            <a:r>
              <a:rPr lang="zh-CN" altLang="en-US"/>
              <a:t>7942</a:t>
            </a:r>
            <a:r>
              <a:rPr lang="en-US" altLang="zh-CN"/>
              <a:t> </a:t>
            </a:r>
            <a:r>
              <a:rPr lang="zh-CN" altLang="en-US"/>
              <a:t>0253</a:t>
            </a:r>
            <a:r>
              <a:rPr lang="en-US" altLang="zh-CN"/>
              <a:t> </a:t>
            </a:r>
            <a:r>
              <a:rPr lang="zh-CN" altLang="en-US"/>
              <a:t>699,中国银行(借记卡)</a:t>
            </a:r>
            <a:endParaRPr lang="zh-CN" altLang="en-US"/>
          </a:p>
          <a:p>
            <a:r>
              <a:rPr lang="zh-CN" altLang="en-US"/>
              <a:t>4315023536018942,华夏(借记卡)</a:t>
            </a:r>
            <a:endParaRPr lang="zh-CN" altLang="en-US"/>
          </a:p>
          <a:p>
            <a:r>
              <a:rPr lang="zh-CN" altLang="en-US"/>
              <a:t>40551279420685678,交通银行(借记卡)</a:t>
            </a:r>
            <a:endParaRPr lang="zh-CN" altLang="en-US"/>
          </a:p>
          <a:p>
            <a:r>
              <a:rPr lang="zh-CN" altLang="en-US"/>
              <a:t>6223352114836607,南宁市商业银行(借记卡)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3437</Words>
  <Application>WPS 演示</Application>
  <PresentationFormat>宽屏</PresentationFormat>
  <Paragraphs>130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1234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bytedance</dc:creator>
  <cp:lastModifiedBy>暮然回首</cp:lastModifiedBy>
  <cp:revision>14</cp:revision>
  <dcterms:created xsi:type="dcterms:W3CDTF">2023-06-12T08:36:28Z</dcterms:created>
  <dcterms:modified xsi:type="dcterms:W3CDTF">2023-06-12T08:36:28Z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254C33F787EBD4ACA4508064CF5D1B96</vt:lpwstr>
  </property>
</Properties>
</file>