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30FDE-CE78-4A67-9936-BED5B9102A35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E4370-5875-4A3F-88E6-2D3811D470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Hi everyone! My name is Mao, and I’m a PhD student in Lizzie’s lab. I really wish I could be there in person today, but because of my visa issue, I couldn’t make it. So I am here, remotely, doing my best with the resources I’ve got — just like the trees I’m going to talk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68BB1-388A-47E0-9C8C-4528CEDAAC7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3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9B24-496F-BC12-6B87-9140C4B24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64113-9278-47F1-DB00-7FA930DB0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F5DD1-EA8A-CD9B-A84C-D35BCB99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AA09-6AA2-433E-BC5E-1437203C814B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6D1DD-93DE-A61B-76CA-B2107A1A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55F94-0B25-588F-9943-5D2D109C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D7F-C0D8-4B1A-B2E0-86508DB5B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5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B058-17D8-0119-6CA3-BB7588686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6D69A-B656-DAB3-CED4-4F147780F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11EA8-5075-F428-1063-48DFB9E2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AA09-6AA2-433E-BC5E-1437203C814B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F685B-F9FC-85CF-8435-6A339716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A908-F9E3-882C-5D79-58A93BC8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D7F-C0D8-4B1A-B2E0-86508DB5B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2E56E-5F68-2210-E854-CEDADC3B6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C0582-B915-C713-A7C6-D549F39D1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4F970-B27D-9542-B68D-CDB22C6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AA09-6AA2-433E-BC5E-1437203C814B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BFC72-9A76-50B5-5E4A-0C9E2C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2AAE7-0BD7-A80D-CF14-CF1B5FA6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D7F-C0D8-4B1A-B2E0-86508DB5B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29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3041-E69E-4BDC-9AED-6BFEC3B9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BFF1-2D18-E042-3C94-BD32F3B40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7CAAE-38C4-3083-550D-DCA63F4A8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AA09-6AA2-433E-BC5E-1437203C814B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F8B5F-AFA9-CE46-9161-5F294058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F800-6E1E-C258-4FCE-DBAE6F17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D7F-C0D8-4B1A-B2E0-86508DB5B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7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B721-1181-76CF-04E1-B84A6F45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0A056-C671-52D1-5503-7F4B01EED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D5D6C-3143-398F-F15F-30621E02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AA09-6AA2-433E-BC5E-1437203C814B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B19A-EBBD-4E2F-D5A9-CED0E670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AADD3-9AD8-F2FE-8165-35B62411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D7F-C0D8-4B1A-B2E0-86508DB5B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4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724A-2BFB-89FD-E1B3-8DE7A638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F4B7-FA3F-97C0-0229-722F9884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CAE12-4F34-AFCC-67CF-16AA1EF2E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3D5AF-880A-47F3-7B90-E8C983D6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AA09-6AA2-433E-BC5E-1437203C814B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FBC0B-81E9-C5C4-6DF3-260B1FE0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04544-89D5-AE43-BE22-146283AB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D7F-C0D8-4B1A-B2E0-86508DB5B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12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CD5E-5B0A-F687-9A1E-5F672850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CD12B-249D-81CF-6196-33CBB42D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9159A-CCA1-3052-5E22-7A976E65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0F126-C2AD-A0E3-1CB6-ABC0D833D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6CFE6-C580-A3BE-4293-9A02BFFDE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12A8B-751C-9156-3B1B-87BECFB0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AA09-6AA2-433E-BC5E-1437203C814B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A2AF5-8863-9CFD-A2BA-2DAFD34B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A46C77-8021-8BFB-EA41-B5CD6D20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D7F-C0D8-4B1A-B2E0-86508DB5B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1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7F9A-CA50-3E3C-A927-3C4C1AD4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7BBEF-F906-16AF-8E4B-BCD8B704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AA09-6AA2-433E-BC5E-1437203C814B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C219A-1E1E-CC91-C5E6-3185711B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675BA-6D82-AA17-8C64-3198C359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D7F-C0D8-4B1A-B2E0-86508DB5B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06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21240-35DE-7179-A60F-C5D32EB4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AA09-6AA2-433E-BC5E-1437203C814B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A3CBD-824D-0076-9BA4-D3432CD2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C807F-863D-2BD3-C148-1C56B4CE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D7F-C0D8-4B1A-B2E0-86508DB5B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89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B320-FD4B-4E2A-476D-0898354A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582DA-EF3A-95B2-AF87-741D220C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789CF-5784-23B9-8C3E-0505AD4CC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FD0B1-93F0-A95C-32A1-9DA33F0E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AA09-6AA2-433E-BC5E-1437203C814B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94E50-51F0-2F6B-8104-B9633341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E3D3F-FA77-8C19-D8B4-46DD5466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D7F-C0D8-4B1A-B2E0-86508DB5B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86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B08E-EAC4-5225-7669-74437CA5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F2ACD-E5E2-74C4-4486-FAC9657F2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C01AC-5B8C-D417-A691-5A45674EC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0CF30-7767-2078-E69B-E4E95B55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EAA09-6AA2-433E-BC5E-1437203C814B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7F116-4128-89B0-6A39-7383FE15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D16D0-74AA-2359-7ABC-5AB83377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AD7F-C0D8-4B1A-B2E0-86508DB5B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4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164D7-2285-2566-3697-33B90E77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764C3-22A3-C1E9-E237-DF333F0C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DF2E-FE51-D20F-BBA7-FAB44B8CE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EAA09-6AA2-433E-BC5E-1437203C814B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696F6-660C-4E4E-C347-A0A00BF56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B9FB2-D788-CDA9-8029-68AA68AC1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8EAD7F-C0D8-4B1A-B2E0-86508DB5B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34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7E98-2D0F-79B6-9B09-8B4F529D3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908319"/>
            <a:ext cx="10591800" cy="2520681"/>
          </a:xfrm>
          <a:solidFill>
            <a:schemeClr val="bg1">
              <a:alpha val="63000"/>
            </a:schemeClr>
          </a:solidFill>
        </p:spPr>
        <p:txBody>
          <a:bodyPr>
            <a:normAutofit fontScale="90000"/>
          </a:bodyPr>
          <a:lstStyle/>
          <a:p>
            <a:br>
              <a:rPr lang="en-US" altLang="zh-CN" sz="3600" b="0" i="0" u="none" strike="noStrike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Britannic Bold" panose="020B0903060703020204" pitchFamily="34" charset="0"/>
              </a:rPr>
            </a:br>
            <a:br>
              <a:rPr lang="en-US" altLang="zh-CN" sz="3600" b="0" i="0" u="none" strike="noStrike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Britannic Bold" panose="020B0903060703020204" pitchFamily="34" charset="0"/>
              </a:rPr>
            </a:br>
            <a:br>
              <a:rPr lang="en-US" altLang="zh-CN" sz="3600" b="0" i="0" u="none" strike="noStrike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Britannic Bold" panose="020B0903060703020204" pitchFamily="34" charset="0"/>
              </a:rPr>
            </a:br>
            <a:br>
              <a:rPr lang="en-US" altLang="zh-CN" sz="3600" b="0" i="0" u="none" strike="noStrike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Britannic Bold" panose="020B0903060703020204" pitchFamily="34" charset="0"/>
              </a:rPr>
            </a:br>
            <a:br>
              <a:rPr lang="en-US" altLang="zh-CN" sz="3600" b="0" i="0" u="none" strike="noStrike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Britannic Bold" panose="020B0903060703020204" pitchFamily="34" charset="0"/>
              </a:rPr>
            </a:br>
            <a:r>
              <a:rPr lang="en-US" altLang="zh-CN" sz="3600" b="0" i="0" u="none" strike="noStrike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Britannic Bold" panose="020B0903060703020204" pitchFamily="34" charset="0"/>
              </a:rPr>
              <a:t>Life on a Budget: Reproduction-growth Trade-Offs in Masting </a:t>
            </a:r>
            <a:r>
              <a:rPr lang="en-US" altLang="zh-CN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Britannic Bold" panose="020B0903060703020204" pitchFamily="34" charset="0"/>
              </a:rPr>
              <a:t>T</a:t>
            </a:r>
            <a:r>
              <a:rPr lang="en-US" altLang="zh-CN" sz="3600" b="0" i="0" u="none" strike="noStrike" baseline="0" dirty="0">
                <a:solidFill>
                  <a:schemeClr val="tx2">
                    <a:lumMod val="90000"/>
                    <a:lumOff val="10000"/>
                  </a:schemeClr>
                </a:solidFill>
                <a:latin typeface="Britannic Bold" panose="020B0903060703020204" pitchFamily="34" charset="0"/>
              </a:rPr>
              <a:t>rees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E211F-D8F0-FA70-DB6E-02D1A05FA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4171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Xiaomao Wang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Temporal Ecology Lab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Faculty of Forestry, University of British Columbia</a:t>
            </a:r>
          </a:p>
          <a:p>
            <a:r>
              <a:rPr lang="en-US" altLang="zh-CN" sz="2800" dirty="0">
                <a:solidFill>
                  <a:schemeClr val="bg1"/>
                </a:solidFill>
              </a:rPr>
              <a:t>Oct 21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ABD4A0-6107-4DCB-B375-51C4B8564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647"/>
          <a:stretch>
            <a:fillRect/>
          </a:stretch>
        </p:blipFill>
        <p:spPr bwMode="auto">
          <a:xfrm>
            <a:off x="10595047" y="6130362"/>
            <a:ext cx="488512" cy="57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of a vine with grapes and leaves&#10;&#10;AI-generated content may be incorrect.">
            <a:extLst>
              <a:ext uri="{FF2B5EF4-FFF2-40B4-BE49-F238E27FC236}">
                <a16:creationId xmlns:a16="http://schemas.microsoft.com/office/drawing/2014/main" id="{9498FDD0-CFE8-C144-A1D8-34892F51A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860" y="6130362"/>
            <a:ext cx="654306" cy="579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856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Britannic Bold</vt:lpstr>
      <vt:lpstr>Office Theme</vt:lpstr>
      <vt:lpstr>     Life on a Budget: Reproduction-growth Trade-Offs in Masting Trees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wangxm29@student.ubc.ca</dc:creator>
  <cp:lastModifiedBy>wangxm29@student.ubc.ca</cp:lastModifiedBy>
  <cp:revision>1</cp:revision>
  <dcterms:created xsi:type="dcterms:W3CDTF">2025-10-28T05:07:02Z</dcterms:created>
  <dcterms:modified xsi:type="dcterms:W3CDTF">2025-10-28T05:07:34Z</dcterms:modified>
</cp:coreProperties>
</file>