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2" r:id="rId4"/>
    <p:sldId id="257" r:id="rId5"/>
    <p:sldId id="258" r:id="rId6"/>
    <p:sldId id="260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7F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210"/>
      </p:cViewPr>
      <p:guideLst>
        <p:guide orient="horz" pos="2205"/>
        <p:guide pos="3817"/>
        <p:guide pos="574"/>
        <p:guide pos="7106"/>
        <p:guide orient="horz" pos="3952"/>
        <p:guide orient="horz" pos="368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92B03-6E94-4A20-B950-6666EC62C763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zh-CN" altLang="en-US"/>
        </a:p>
      </dgm:t>
    </dgm:pt>
    <dgm:pt modelId="{3DE5DD4B-678B-44B6-AE5E-534F54C1F192}" type="pres">
      <dgm:prSet presAssocID="{20192B03-6E94-4A20-B950-6666EC62C7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10C43-36D5-4521-80F0-A5831F55EB7D}" type="presOf" srcId="{20192B03-6E94-4A20-B950-6666EC62C763}" destId="{3DE5DD4B-678B-44B6-AE5E-534F54C1F19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9C8F-A68A-4DE5-91C3-67D345E2551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1B75-F31F-473C-B653-A1D439D4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6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1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6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6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8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6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83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1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9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0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02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5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5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515B-3077-4111-9A61-B488A1FED38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notesSlide" Target="../notesSlides/notesSlide20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notesSlide" Target="../notesSlides/notesSlide2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image" Target="../media/image4.jp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661" y="3221874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联席会</a:t>
            </a:r>
            <a:r>
              <a:rPr lang="en-US" altLang="zh-CN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4800" b="1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届转正答辩</a:t>
            </a:r>
            <a:endParaRPr lang="zh-CN" altLang="en-US" sz="4800" b="1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辩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智能与服务中心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WebUI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人：王显淼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297F0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297F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5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2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1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0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我的优势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33552" y="2012197"/>
            <a:ext cx="3460748" cy="3460748"/>
            <a:chOff x="4179570" y="1588770"/>
            <a:chExt cx="2735580" cy="2735580"/>
          </a:xfrm>
        </p:grpSpPr>
        <p:sp>
          <p:nvSpPr>
            <p:cNvPr id="9" name="椭圆 8"/>
            <p:cNvSpPr/>
            <p:nvPr/>
          </p:nvSpPr>
          <p:spPr>
            <a:xfrm>
              <a:off x="4179570" y="1588770"/>
              <a:ext cx="2735580" cy="2735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52400" dist="76200" dir="135000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368226" y="1777427"/>
              <a:ext cx="2358266" cy="23582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0536" y="1431980"/>
            <a:ext cx="1166781" cy="1166781"/>
            <a:chOff x="5512610" y="1118409"/>
            <a:chExt cx="1166781" cy="1166781"/>
          </a:xfrm>
        </p:grpSpPr>
        <p:sp>
          <p:nvSpPr>
            <p:cNvPr id="12" name="椭圆 11"/>
            <p:cNvSpPr/>
            <p:nvPr/>
          </p:nvSpPr>
          <p:spPr>
            <a:xfrm>
              <a:off x="5512610" y="11184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645696" y="12514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5952367" y="1530305"/>
              <a:ext cx="287266" cy="336642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895035" y="3146480"/>
            <a:ext cx="1166781" cy="1166781"/>
            <a:chOff x="7227109" y="2832909"/>
            <a:chExt cx="1166781" cy="1166781"/>
          </a:xfrm>
        </p:grpSpPr>
        <p:sp>
          <p:nvSpPr>
            <p:cNvPr id="25" name="椭圆 24"/>
            <p:cNvSpPr/>
            <p:nvPr/>
          </p:nvSpPr>
          <p:spPr>
            <a:xfrm>
              <a:off x="7227109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360195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18"/>
            <p:cNvGrpSpPr>
              <a:grpSpLocks noChangeAspect="1"/>
            </p:cNvGrpSpPr>
            <p:nvPr/>
          </p:nvGrpSpPr>
          <p:grpSpPr bwMode="auto">
            <a:xfrm>
              <a:off x="7645844" y="3247027"/>
              <a:ext cx="320918" cy="29903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66036" y="3146480"/>
            <a:ext cx="1166781" cy="1166781"/>
            <a:chOff x="3798110" y="2832909"/>
            <a:chExt cx="1166781" cy="1166781"/>
          </a:xfrm>
        </p:grpSpPr>
        <p:sp>
          <p:nvSpPr>
            <p:cNvPr id="34" name="椭圆 33"/>
            <p:cNvSpPr/>
            <p:nvPr/>
          </p:nvSpPr>
          <p:spPr>
            <a:xfrm>
              <a:off x="3798110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31196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4206344" y="3251776"/>
              <a:ext cx="350311" cy="354447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80536" y="4860981"/>
            <a:ext cx="1166781" cy="1166781"/>
            <a:chOff x="5512610" y="4547410"/>
            <a:chExt cx="1166781" cy="1166781"/>
          </a:xfrm>
        </p:grpSpPr>
        <p:sp>
          <p:nvSpPr>
            <p:cNvPr id="40" name="椭圆 39"/>
            <p:cNvSpPr/>
            <p:nvPr/>
          </p:nvSpPr>
          <p:spPr>
            <a:xfrm>
              <a:off x="5512610" y="4547410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45696" y="4680496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930425" y="4950620"/>
              <a:ext cx="331151" cy="360360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43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670130" y="4403617"/>
            <a:ext cx="2331058" cy="1378757"/>
            <a:chOff x="1258030" y="3593783"/>
            <a:chExt cx="2331058" cy="1378757"/>
          </a:xfrm>
        </p:grpSpPr>
        <p:sp>
          <p:nvSpPr>
            <p:cNvPr id="48" name="文本框 45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02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49" name="文本框 46"/>
            <p:cNvSpPr txBox="1"/>
            <p:nvPr/>
          </p:nvSpPr>
          <p:spPr>
            <a:xfrm>
              <a:off x="1799068" y="3696239"/>
              <a:ext cx="1790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5E66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  <a:endParaRPr lang="zh-CN" altLang="en-US" sz="24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47"/>
            <p:cNvSpPr txBox="1"/>
            <p:nvPr/>
          </p:nvSpPr>
          <p:spPr>
            <a:xfrm>
              <a:off x="1438395" y="3993811"/>
              <a:ext cx="2124918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42205" y="2100161"/>
            <a:ext cx="2382715" cy="1378757"/>
            <a:chOff x="1258030" y="3593783"/>
            <a:chExt cx="2382715" cy="1378757"/>
          </a:xfrm>
        </p:grpSpPr>
        <p:sp>
          <p:nvSpPr>
            <p:cNvPr id="52" name="文本框 49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04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3" name="文本框 50"/>
            <p:cNvSpPr txBox="1"/>
            <p:nvPr/>
          </p:nvSpPr>
          <p:spPr>
            <a:xfrm>
              <a:off x="1799068" y="3680197"/>
              <a:ext cx="1841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FFAB3F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54" name="文本框 51"/>
            <p:cNvSpPr txBox="1"/>
            <p:nvPr/>
          </p:nvSpPr>
          <p:spPr>
            <a:xfrm>
              <a:off x="1438395" y="3993811"/>
              <a:ext cx="21014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33258" y="1386754"/>
            <a:ext cx="2434048" cy="1378757"/>
            <a:chOff x="797900" y="3593783"/>
            <a:chExt cx="2434048" cy="1378757"/>
          </a:xfrm>
        </p:grpSpPr>
        <p:sp>
          <p:nvSpPr>
            <p:cNvPr id="56" name="文本框 53"/>
            <p:cNvSpPr txBox="1"/>
            <p:nvPr/>
          </p:nvSpPr>
          <p:spPr>
            <a:xfrm>
              <a:off x="79790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01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7" name="文本框 54"/>
            <p:cNvSpPr txBox="1"/>
            <p:nvPr/>
          </p:nvSpPr>
          <p:spPr>
            <a:xfrm>
              <a:off x="1338938" y="3680197"/>
              <a:ext cx="1893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6103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58" name="文本框 55"/>
            <p:cNvSpPr txBox="1"/>
            <p:nvPr/>
          </p:nvSpPr>
          <p:spPr>
            <a:xfrm>
              <a:off x="978264" y="3993811"/>
              <a:ext cx="211862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822837" y="5045116"/>
            <a:ext cx="2438735" cy="1378757"/>
            <a:chOff x="1258030" y="3593783"/>
            <a:chExt cx="2438735" cy="1378757"/>
          </a:xfrm>
        </p:grpSpPr>
        <p:sp>
          <p:nvSpPr>
            <p:cNvPr id="60" name="文本框 57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03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61" name="文本框 58"/>
            <p:cNvSpPr txBox="1"/>
            <p:nvPr/>
          </p:nvSpPr>
          <p:spPr>
            <a:xfrm>
              <a:off x="1799068" y="3664155"/>
              <a:ext cx="1897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0099A9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  <a:endParaRPr lang="zh-CN" altLang="en-US" sz="24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文本框 59"/>
            <p:cNvSpPr txBox="1"/>
            <p:nvPr/>
          </p:nvSpPr>
          <p:spPr>
            <a:xfrm>
              <a:off x="1438395" y="3993811"/>
              <a:ext cx="212370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518486" y="3037017"/>
            <a:ext cx="2490880" cy="1031825"/>
            <a:chOff x="4850560" y="2723446"/>
            <a:chExt cx="2490880" cy="1031825"/>
          </a:xfrm>
        </p:grpSpPr>
        <p:sp>
          <p:nvSpPr>
            <p:cNvPr id="64" name="文本框 60"/>
            <p:cNvSpPr txBox="1"/>
            <p:nvPr/>
          </p:nvSpPr>
          <p:spPr>
            <a:xfrm>
              <a:off x="4850560" y="3324384"/>
              <a:ext cx="2490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u="sng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我的优势</a:t>
              </a:r>
            </a:p>
          </p:txBody>
        </p:sp>
        <p:sp>
          <p:nvSpPr>
            <p:cNvPr id="65" name="Freeform 48"/>
            <p:cNvSpPr>
              <a:spLocks noEditPoints="1"/>
            </p:cNvSpPr>
            <p:nvPr/>
          </p:nvSpPr>
          <p:spPr bwMode="auto">
            <a:xfrm>
              <a:off x="5829190" y="2723446"/>
              <a:ext cx="547085" cy="595011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5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我的劣势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6940" y="1628800"/>
            <a:ext cx="2243119" cy="4200749"/>
            <a:chOff x="4262511" y="1878036"/>
            <a:chExt cx="2321170" cy="4346917"/>
          </a:xfrm>
        </p:grpSpPr>
        <p:sp>
          <p:nvSpPr>
            <p:cNvPr id="12" name="矩形 11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43206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22128" y="26601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01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75302" y="1628800"/>
            <a:ext cx="2243119" cy="4200749"/>
            <a:chOff x="4262511" y="1878036"/>
            <a:chExt cx="2321170" cy="4346917"/>
          </a:xfrm>
        </p:grpSpPr>
        <p:sp>
          <p:nvSpPr>
            <p:cNvPr id="24" name="矩形 23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491568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723664" y="1628800"/>
            <a:ext cx="2243119" cy="4200749"/>
            <a:chOff x="4262511" y="1878036"/>
            <a:chExt cx="2321170" cy="4346917"/>
          </a:xfrm>
        </p:grpSpPr>
        <p:sp>
          <p:nvSpPr>
            <p:cNvPr id="31" name="矩形 30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239930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2426748" y="3453653"/>
            <a:ext cx="1762948" cy="21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5213210" y="3453653"/>
            <a:ext cx="1762948" cy="18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961572" y="3453653"/>
            <a:ext cx="1762948" cy="18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68312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02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18851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03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6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34" grpId="0"/>
      <p:bldP spid="35" grpId="0"/>
      <p:bldP spid="36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我的工作态度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0519" y="5681849"/>
            <a:ext cx="3397305" cy="109505"/>
            <a:chOff x="4020597" y="1674310"/>
            <a:chExt cx="3403442" cy="109703"/>
          </a:xfrm>
        </p:grpSpPr>
        <p:cxnSp>
          <p:nvCxnSpPr>
            <p:cNvPr id="61" name="直接连接符 60"/>
            <p:cNvCxnSpPr>
              <a:stCxn id="35" idx="0"/>
            </p:cNvCxnSpPr>
            <p:nvPr/>
          </p:nvCxnSpPr>
          <p:spPr>
            <a:xfrm>
              <a:off x="4020597" y="1675424"/>
              <a:ext cx="3386044" cy="4355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2" name="椭圆 6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63546" y="4686697"/>
            <a:ext cx="2234278" cy="109505"/>
            <a:chOff x="5185725" y="1674310"/>
            <a:chExt cx="2238314" cy="109703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5185725" y="1718973"/>
              <a:ext cx="2121855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0" name="椭圆 59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3244" y="3691545"/>
            <a:ext cx="1814580" cy="109505"/>
            <a:chOff x="5606181" y="1674310"/>
            <a:chExt cx="1817858" cy="109703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5606181" y="1718973"/>
              <a:ext cx="1701399" cy="5094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8" name="椭圆 57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27320" y="2696393"/>
            <a:ext cx="2270504" cy="109505"/>
            <a:chOff x="5149433" y="1674310"/>
            <a:chExt cx="2274606" cy="109703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6" name="椭圆 55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4914" y="1701241"/>
            <a:ext cx="3512910" cy="109505"/>
            <a:chOff x="3904783" y="1674310"/>
            <a:chExt cx="3519256" cy="109703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4" name="椭圆 5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2784155" y="1661821"/>
            <a:ext cx="2067605" cy="4136356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722934" y="1323832"/>
            <a:ext cx="1127347" cy="1293223"/>
            <a:chOff x="2722934" y="1323832"/>
            <a:chExt cx="1127347" cy="1293223"/>
          </a:xfrm>
        </p:grpSpPr>
        <p:sp>
          <p:nvSpPr>
            <p:cNvPr id="37" name="圆角矩形 36"/>
            <p:cNvSpPr/>
            <p:nvPr/>
          </p:nvSpPr>
          <p:spPr>
            <a:xfrm rot="2760000">
              <a:off x="2734301" y="1501076"/>
              <a:ext cx="1293223" cy="93873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ysClr val="windowText" lastClr="000000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2760000">
              <a:off x="2801121" y="1594831"/>
              <a:ext cx="1126688" cy="733577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ysClr val="windowText" lastClr="000000">
                    <a:alpha val="66000"/>
                  </a:sysClr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22934" y="1385081"/>
              <a:ext cx="874720" cy="725400"/>
              <a:chOff x="2722934" y="1385081"/>
              <a:chExt cx="874720" cy="7254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738158" y="1385081"/>
                <a:ext cx="818477" cy="725400"/>
                <a:chOff x="2738158" y="1385081"/>
                <a:chExt cx="818477" cy="725400"/>
              </a:xfrm>
            </p:grpSpPr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 rot="10800000">
                  <a:off x="2738158" y="1385081"/>
                  <a:ext cx="818477" cy="72540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203200" dist="63500" dir="2700000" algn="tl" rotWithShape="0">
                    <a:prstClr val="black">
                      <a:alpha val="32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A9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0800000">
                  <a:off x="2829040" y="1465629"/>
                  <a:ext cx="636712" cy="56430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297F0"/>
                </a:soli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52400" dist="38100" dir="2700000" algn="tl" rotWithShape="0">
                    <a:prstClr val="black">
                      <a:alpha val="33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A9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文本框 88"/>
              <p:cNvSpPr txBox="1"/>
              <p:nvPr/>
            </p:nvSpPr>
            <p:spPr>
              <a:xfrm>
                <a:off x="2722934" y="1524109"/>
                <a:ext cx="874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681495" y="5299966"/>
            <a:ext cx="1140993" cy="1293223"/>
            <a:chOff x="2681495" y="5299966"/>
            <a:chExt cx="1140993" cy="1293223"/>
          </a:xfrm>
        </p:grpSpPr>
        <p:grpSp>
          <p:nvGrpSpPr>
            <p:cNvPr id="24" name="组合 23"/>
            <p:cNvGrpSpPr/>
            <p:nvPr/>
          </p:nvGrpSpPr>
          <p:grpSpPr>
            <a:xfrm>
              <a:off x="2710365" y="5299966"/>
              <a:ext cx="1112123" cy="1293223"/>
              <a:chOff x="3295850" y="2065379"/>
              <a:chExt cx="3592274" cy="4177307"/>
            </a:xfrm>
          </p:grpSpPr>
          <p:sp>
            <p:nvSpPr>
              <p:cNvPr id="33" name="圆角矩形 32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89"/>
            <p:cNvSpPr txBox="1"/>
            <p:nvPr/>
          </p:nvSpPr>
          <p:spPr>
            <a:xfrm>
              <a:off x="2681495" y="5503720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76542" y="4312279"/>
            <a:ext cx="1144424" cy="1293223"/>
            <a:chOff x="3876542" y="4312279"/>
            <a:chExt cx="1144424" cy="1293223"/>
          </a:xfrm>
        </p:grpSpPr>
        <p:grpSp>
          <p:nvGrpSpPr>
            <p:cNvPr id="22" name="组合 21"/>
            <p:cNvGrpSpPr/>
            <p:nvPr/>
          </p:nvGrpSpPr>
          <p:grpSpPr>
            <a:xfrm>
              <a:off x="3908843" y="4312279"/>
              <a:ext cx="1112123" cy="1293223"/>
              <a:chOff x="3295850" y="2065379"/>
              <a:chExt cx="3592274" cy="4177307"/>
            </a:xfrm>
          </p:grpSpPr>
          <p:sp>
            <p:nvSpPr>
              <p:cNvPr id="41" name="圆角矩形 40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90"/>
            <p:cNvSpPr txBox="1"/>
            <p:nvPr/>
          </p:nvSpPr>
          <p:spPr>
            <a:xfrm>
              <a:off x="3876542" y="4519656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876542" y="2312799"/>
            <a:ext cx="1125909" cy="1293223"/>
            <a:chOff x="3876542" y="2312799"/>
            <a:chExt cx="1125909" cy="1293223"/>
          </a:xfrm>
        </p:grpSpPr>
        <p:grpSp>
          <p:nvGrpSpPr>
            <p:cNvPr id="15" name="组合 14"/>
            <p:cNvGrpSpPr/>
            <p:nvPr/>
          </p:nvGrpSpPr>
          <p:grpSpPr>
            <a:xfrm>
              <a:off x="3890328" y="2312799"/>
              <a:ext cx="1112123" cy="1293223"/>
              <a:chOff x="3295850" y="2065379"/>
              <a:chExt cx="3592274" cy="4177307"/>
            </a:xfrm>
          </p:grpSpPr>
          <p:sp>
            <p:nvSpPr>
              <p:cNvPr id="49" name="圆角矩形 4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91"/>
            <p:cNvSpPr txBox="1"/>
            <p:nvPr/>
          </p:nvSpPr>
          <p:spPr>
            <a:xfrm>
              <a:off x="3876542" y="2519168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31017" y="3298770"/>
            <a:ext cx="1135415" cy="1293223"/>
            <a:chOff x="4331017" y="3298770"/>
            <a:chExt cx="1135415" cy="1293223"/>
          </a:xfrm>
        </p:grpSpPr>
        <p:grpSp>
          <p:nvGrpSpPr>
            <p:cNvPr id="21" name="组合 20"/>
            <p:cNvGrpSpPr/>
            <p:nvPr/>
          </p:nvGrpSpPr>
          <p:grpSpPr>
            <a:xfrm>
              <a:off x="4354309" y="3298770"/>
              <a:ext cx="1112123" cy="1293223"/>
              <a:chOff x="3295850" y="2065379"/>
              <a:chExt cx="3592274" cy="4177307"/>
            </a:xfrm>
          </p:grpSpPr>
          <p:sp>
            <p:nvSpPr>
              <p:cNvPr id="45" name="圆角矩形 4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92"/>
            <p:cNvSpPr txBox="1"/>
            <p:nvPr/>
          </p:nvSpPr>
          <p:spPr>
            <a:xfrm>
              <a:off x="4331017" y="3506636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1839818" y="2782310"/>
            <a:ext cx="2138575" cy="189537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Freeform 48"/>
          <p:cNvSpPr>
            <a:spLocks noEditPoints="1"/>
          </p:cNvSpPr>
          <p:nvPr/>
        </p:nvSpPr>
        <p:spPr bwMode="auto">
          <a:xfrm>
            <a:off x="2608750" y="3042303"/>
            <a:ext cx="600709" cy="653332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116"/>
          <p:cNvSpPr txBox="1"/>
          <p:nvPr/>
        </p:nvSpPr>
        <p:spPr>
          <a:xfrm>
            <a:off x="2036058" y="3696248"/>
            <a:ext cx="179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sng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我的工作态度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6993932" y="1293195"/>
            <a:ext cx="3405662" cy="966773"/>
            <a:chOff x="3451161" y="3851492"/>
            <a:chExt cx="3411814" cy="968520"/>
          </a:xfrm>
        </p:grpSpPr>
        <p:sp>
          <p:nvSpPr>
            <p:cNvPr id="69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70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93932" y="2296888"/>
            <a:ext cx="3405662" cy="966773"/>
            <a:chOff x="3451161" y="3851492"/>
            <a:chExt cx="3411814" cy="968520"/>
          </a:xfrm>
        </p:grpSpPr>
        <p:sp>
          <p:nvSpPr>
            <p:cNvPr id="113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14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993932" y="3300581"/>
            <a:ext cx="3405662" cy="966773"/>
            <a:chOff x="3451161" y="3851492"/>
            <a:chExt cx="3411814" cy="968520"/>
          </a:xfrm>
        </p:grpSpPr>
        <p:sp>
          <p:nvSpPr>
            <p:cNvPr id="116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17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993932" y="4304274"/>
            <a:ext cx="3405662" cy="966773"/>
            <a:chOff x="3451161" y="3851492"/>
            <a:chExt cx="3411814" cy="968520"/>
          </a:xfrm>
        </p:grpSpPr>
        <p:sp>
          <p:nvSpPr>
            <p:cNvPr id="120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21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993932" y="5307967"/>
            <a:ext cx="3405662" cy="966773"/>
            <a:chOff x="3451161" y="3851492"/>
            <a:chExt cx="3411814" cy="968520"/>
          </a:xfrm>
        </p:grpSpPr>
        <p:sp>
          <p:nvSpPr>
            <p:cNvPr id="123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24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animBg="1"/>
          <p:bldP spid="25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animBg="1"/>
          <p:bldP spid="25" grpId="0" animBg="1"/>
          <p:bldP spid="31" grpId="0" animBg="1"/>
          <p:bldP spid="3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03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试用期工作体会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6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>
            <a:off x="3829469" y="5953936"/>
            <a:ext cx="5140753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21033359" flipH="1">
            <a:off x="1670077" y="1377418"/>
            <a:ext cx="4501577" cy="4557952"/>
            <a:chOff x="4452910" y="940458"/>
            <a:chExt cx="3709076" cy="3755526"/>
          </a:xfrm>
        </p:grpSpPr>
        <p:sp>
          <p:nvSpPr>
            <p:cNvPr id="13" name="椭圆 4"/>
            <p:cNvSpPr/>
            <p:nvPr/>
          </p:nvSpPr>
          <p:spPr>
            <a:xfrm rot="197558">
              <a:off x="4452910" y="940458"/>
              <a:ext cx="3709076" cy="3755526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553518" y="1711882"/>
              <a:ext cx="1517753" cy="1517754"/>
              <a:chOff x="2848131" y="1860029"/>
              <a:chExt cx="3807502" cy="380750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936824" y="1948723"/>
                <a:ext cx="3630117" cy="3630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72348" y="991483"/>
              <a:ext cx="642933" cy="642933"/>
              <a:chOff x="2848131" y="1860029"/>
              <a:chExt cx="3807502" cy="380750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583508" y="2061934"/>
              <a:ext cx="642933" cy="642933"/>
              <a:chOff x="2848131" y="1860029"/>
              <a:chExt cx="3807502" cy="380750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4981139" y="3408120"/>
              <a:ext cx="642933" cy="642933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364686" y="3977893"/>
              <a:ext cx="642933" cy="642933"/>
              <a:chOff x="2848131" y="1860029"/>
              <a:chExt cx="3807502" cy="380750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>
          <a:xfrm>
            <a:off x="4930528" y="2001771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0"/>
          <p:cNvSpPr txBox="1"/>
          <p:nvPr/>
        </p:nvSpPr>
        <p:spPr>
          <a:xfrm flipH="1">
            <a:off x="5436383" y="1347177"/>
            <a:ext cx="4461192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941231" y="3192277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/>
          <p:nvPr/>
        </p:nvSpPr>
        <p:spPr>
          <a:xfrm flipH="1">
            <a:off x="6418272" y="2525862"/>
            <a:ext cx="4688313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754254" y="4905622"/>
            <a:ext cx="4832071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0"/>
          <p:cNvSpPr txBox="1"/>
          <p:nvPr/>
        </p:nvSpPr>
        <p:spPr>
          <a:xfrm flipH="1">
            <a:off x="6218863" y="4217296"/>
            <a:ext cx="4767317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922" y="3237044"/>
            <a:ext cx="14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sp>
        <p:nvSpPr>
          <p:cNvPr id="59" name="TextBox 40"/>
          <p:cNvSpPr txBox="1"/>
          <p:nvPr/>
        </p:nvSpPr>
        <p:spPr>
          <a:xfrm flipH="1">
            <a:off x="4633619" y="5240364"/>
            <a:ext cx="4767319" cy="8294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7698" y="1482033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76039" y="264600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65322" y="431655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20789" y="5290582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3" grpId="0"/>
      <p:bldP spid="56" grpId="0"/>
      <p:bldP spid="4" grpId="0"/>
      <p:bldP spid="59" grpId="0"/>
      <p:bldP spid="6" grpId="0"/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对责任的理解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2" name="直接连接符 20"/>
          <p:cNvCxnSpPr>
            <a:cxnSpLocks noChangeShapeType="1"/>
          </p:cNvCxnSpPr>
          <p:nvPr/>
        </p:nvCxnSpPr>
        <p:spPr bwMode="auto">
          <a:xfrm flipV="1">
            <a:off x="4914062" y="2755591"/>
            <a:ext cx="753581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0"/>
          <p:cNvCxnSpPr>
            <a:cxnSpLocks noChangeShapeType="1"/>
          </p:cNvCxnSpPr>
          <p:nvPr/>
        </p:nvCxnSpPr>
        <p:spPr bwMode="auto">
          <a:xfrm flipH="1" flipV="1">
            <a:off x="6556127" y="2665703"/>
            <a:ext cx="2689739" cy="106101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0"/>
          <p:cNvCxnSpPr>
            <a:cxnSpLocks noChangeShapeType="1"/>
          </p:cNvCxnSpPr>
          <p:nvPr/>
        </p:nvCxnSpPr>
        <p:spPr bwMode="auto">
          <a:xfrm flipV="1">
            <a:off x="2997096" y="2665703"/>
            <a:ext cx="2522993" cy="988788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4"/>
          <p:cNvSpPr txBox="1"/>
          <p:nvPr/>
        </p:nvSpPr>
        <p:spPr>
          <a:xfrm>
            <a:off x="4254790" y="456849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133386" y="4563138"/>
            <a:ext cx="1461568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2013775" y="4568497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6596598" y="457594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TextBox 20"/>
          <p:cNvSpPr txBox="1"/>
          <p:nvPr/>
        </p:nvSpPr>
        <p:spPr>
          <a:xfrm>
            <a:off x="1570140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161876" y="1221404"/>
            <a:ext cx="1776185" cy="2051777"/>
            <a:chOff x="3752572" y="829317"/>
            <a:chExt cx="1506022" cy="1739302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7" name="组合 36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39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A9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TextBox 24"/>
            <p:cNvSpPr txBox="1"/>
            <p:nvPr/>
          </p:nvSpPr>
          <p:spPr>
            <a:xfrm>
              <a:off x="4096623" y="1455107"/>
              <a:ext cx="925698" cy="49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责任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3271" y="3165418"/>
            <a:ext cx="1142911" cy="1320245"/>
            <a:chOff x="2003271" y="3165418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4" name="组合 43"/>
            <p:cNvGrpSpPr/>
            <p:nvPr/>
          </p:nvGrpSpPr>
          <p:grpSpPr>
            <a:xfrm>
              <a:off x="2003271" y="3165418"/>
              <a:ext cx="1142911" cy="1320245"/>
              <a:chOff x="229394" y="1453367"/>
              <a:chExt cx="969072" cy="1119178"/>
            </a:xfrm>
          </p:grpSpPr>
          <p:sp>
            <p:nvSpPr>
              <p:cNvPr id="45" name="Freeform 27"/>
              <p:cNvSpPr/>
              <p:nvPr/>
            </p:nvSpPr>
            <p:spPr bwMode="auto">
              <a:xfrm>
                <a:off x="229394" y="1453367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47"/>
            <p:cNvSpPr txBox="1"/>
            <p:nvPr/>
          </p:nvSpPr>
          <p:spPr>
            <a:xfrm>
              <a:off x="2036445" y="3402813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02226" y="3143252"/>
            <a:ext cx="1142911" cy="1320245"/>
            <a:chOff x="4302226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4302226" y="3143252"/>
              <a:ext cx="1142911" cy="1320245"/>
              <a:chOff x="4966840" y="32547"/>
              <a:chExt cx="1506022" cy="1739302"/>
            </a:xfrm>
          </p:grpSpPr>
          <p:sp>
            <p:nvSpPr>
              <p:cNvPr id="26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1" name="TextBox 48"/>
            <p:cNvSpPr txBox="1"/>
            <p:nvPr/>
          </p:nvSpPr>
          <p:spPr>
            <a:xfrm>
              <a:off x="4328687" y="3397830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20"/>
          <p:cNvCxnSpPr>
            <a:cxnSpLocks noChangeShapeType="1"/>
          </p:cNvCxnSpPr>
          <p:nvPr/>
        </p:nvCxnSpPr>
        <p:spPr bwMode="auto">
          <a:xfrm flipH="1" flipV="1">
            <a:off x="6351971" y="2755591"/>
            <a:ext cx="753582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6520795" y="3196210"/>
            <a:ext cx="1142911" cy="1320245"/>
            <a:chOff x="6520795" y="3196210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7" name="组合 46"/>
            <p:cNvGrpSpPr/>
            <p:nvPr/>
          </p:nvGrpSpPr>
          <p:grpSpPr>
            <a:xfrm>
              <a:off x="6520795" y="3196210"/>
              <a:ext cx="1142911" cy="1320245"/>
              <a:chOff x="229394" y="1453366"/>
              <a:chExt cx="969072" cy="1119178"/>
            </a:xfrm>
          </p:grpSpPr>
          <p:sp>
            <p:nvSpPr>
              <p:cNvPr id="48" name="Freeform 27"/>
              <p:cNvSpPr/>
              <p:nvPr/>
            </p:nvSpPr>
            <p:spPr bwMode="auto">
              <a:xfrm>
                <a:off x="229394" y="1453366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2" name="TextBox 49"/>
            <p:cNvSpPr txBox="1"/>
            <p:nvPr/>
          </p:nvSpPr>
          <p:spPr>
            <a:xfrm>
              <a:off x="6556127" y="3460311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50203" y="3143252"/>
            <a:ext cx="1142911" cy="1320245"/>
            <a:chOff x="9050203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>
              <a:off x="9050203" y="3143252"/>
              <a:ext cx="1142911" cy="1320245"/>
              <a:chOff x="4966840" y="32547"/>
              <a:chExt cx="1506022" cy="1739302"/>
            </a:xfrm>
          </p:grpSpPr>
          <p:sp>
            <p:nvSpPr>
              <p:cNvPr id="42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TextBox 50"/>
            <p:cNvSpPr txBox="1"/>
            <p:nvPr/>
          </p:nvSpPr>
          <p:spPr>
            <a:xfrm>
              <a:off x="9081577" y="3388839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20"/>
          <p:cNvSpPr txBox="1"/>
          <p:nvPr/>
        </p:nvSpPr>
        <p:spPr>
          <a:xfrm>
            <a:off x="3841465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178304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8706722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6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48768" y="1859555"/>
            <a:ext cx="8378601" cy="3851950"/>
            <a:chOff x="1363302" y="1365525"/>
            <a:chExt cx="9457097" cy="4347774"/>
          </a:xfrm>
        </p:grpSpPr>
        <p:sp>
          <p:nvSpPr>
            <p:cNvPr id="40" name="圆角矩形 39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63302" y="1365525"/>
              <a:ext cx="9457097" cy="4347774"/>
            </a:xfrm>
            <a:prstGeom prst="roundRect">
              <a:avLst>
                <a:gd name="adj" fmla="val 738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 flipH="1">
            <a:off x="1528725" y="2687149"/>
            <a:ext cx="474312" cy="4743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flipH="1">
            <a:off x="2036320" y="3005062"/>
            <a:ext cx="312799" cy="312799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24466" y="1462247"/>
            <a:ext cx="1394659" cy="1394660"/>
            <a:chOff x="1129232" y="711771"/>
            <a:chExt cx="1228944" cy="1228944"/>
          </a:xfrm>
        </p:grpSpPr>
        <p:grpSp>
          <p:nvGrpSpPr>
            <p:cNvPr id="46" name="组合 45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0297F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文本框 4"/>
            <p:cNvSpPr txBox="1"/>
            <p:nvPr/>
          </p:nvSpPr>
          <p:spPr>
            <a:xfrm>
              <a:off x="1396367" y="989657"/>
              <a:ext cx="705136" cy="732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企业</a:t>
              </a:r>
              <a:endParaRPr lang="en-US" altLang="zh-CN" sz="2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文化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 flipH="1">
            <a:off x="2909730" y="1458434"/>
            <a:ext cx="632302" cy="632303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2716080" y="1219520"/>
            <a:ext cx="283243" cy="28324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3832" y="2502568"/>
            <a:ext cx="7106652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我们每个人都深知一个具有高度竞争力的公司绝对拥有出色的团队，团队中的每位成员都必定将团队精神融入个人精神当中，把团队目标设为个人奋斗方向。为了融入团队与团队共同成长，叙简团队中的每位成员都必将经历“认识自我，改进自我，重塑自我，突破自我”四个阶段：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认识自我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客观全面的认识自己，明确自身的不足与优势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改进自我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将个人优势与团队需求相结合，弥补自身不足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重塑自我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准确为自身定位，找好方向，找好目标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突破自我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打破自身现有的格局，激发自身潜能</a:t>
            </a:r>
          </a:p>
        </p:txBody>
      </p:sp>
    </p:spTree>
    <p:extLst>
      <p:ext uri="{BB962C8B-B14F-4D97-AF65-F5344CB8AC3E}">
        <p14:creationId xmlns:p14="http://schemas.microsoft.com/office/powerpoint/2010/main" val="27324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 animBg="1"/>
      <p:bldP spid="44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对部门的意见和建议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697098" y="4266856"/>
            <a:ext cx="4991078" cy="45719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6386" y="2449255"/>
            <a:ext cx="4837008" cy="36000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636917" y="2529658"/>
            <a:ext cx="4531265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3609163" y="4423260"/>
            <a:ext cx="4559019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0960" y="1694060"/>
            <a:ext cx="1486138" cy="1486138"/>
            <a:chOff x="2243044" y="1565724"/>
            <a:chExt cx="1486138" cy="1486138"/>
          </a:xfrm>
        </p:grpSpPr>
        <p:grpSp>
          <p:nvGrpSpPr>
            <p:cNvPr id="25" name="组合 24"/>
            <p:cNvGrpSpPr/>
            <p:nvPr/>
          </p:nvGrpSpPr>
          <p:grpSpPr>
            <a:xfrm>
              <a:off x="2243044" y="156572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438400" y="2117558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5233" y="3485380"/>
            <a:ext cx="1486138" cy="1486138"/>
            <a:chOff x="8567317" y="3357044"/>
            <a:chExt cx="1486138" cy="1486138"/>
          </a:xfrm>
        </p:grpSpPr>
        <p:grpSp>
          <p:nvGrpSpPr>
            <p:cNvPr id="29" name="组合 28"/>
            <p:cNvGrpSpPr/>
            <p:nvPr/>
          </p:nvGrpSpPr>
          <p:grpSpPr>
            <a:xfrm>
              <a:off x="8567317" y="335704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780139" y="3919364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5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9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9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9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04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未来规划与展望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413118" y="67581"/>
            <a:ext cx="501004" cy="432000"/>
            <a:chOff x="11413118" y="67581"/>
            <a:chExt cx="501004" cy="432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"/>
          <p:cNvSpPr txBox="1"/>
          <p:nvPr/>
        </p:nvSpPr>
        <p:spPr>
          <a:xfrm>
            <a:off x="1204674" y="241187"/>
            <a:ext cx="1076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品 11"/>
          <p:cNvCxnSpPr/>
          <p:nvPr>
            <p:custDataLst>
              <p:tags r:id="rId1"/>
            </p:custDataLst>
          </p:nvPr>
        </p:nvCxnSpPr>
        <p:spPr>
          <a:xfrm>
            <a:off x="-21961" y="999132"/>
            <a:ext cx="6110515" cy="0"/>
          </a:xfrm>
          <a:prstGeom prst="line">
            <a:avLst/>
          </a:prstGeom>
          <a:noFill/>
          <a:ln w="38100" cap="flat" cmpd="sng" algn="ctr">
            <a:solidFill>
              <a:srgbClr val="0297F0"/>
            </a:solidFill>
            <a:prstDash val="solid"/>
            <a:miter lim="800000"/>
          </a:ln>
          <a:effectLst/>
        </p:spPr>
      </p:cxnSp>
      <p:graphicFrame>
        <p:nvGraphicFramePr>
          <p:cNvPr id="5" name="图示 4"/>
          <p:cNvGraphicFramePr/>
          <p:nvPr>
            <p:extLst/>
          </p:nvPr>
        </p:nvGraphicFramePr>
        <p:xfrm>
          <a:off x="711482" y="1757078"/>
          <a:ext cx="10805239" cy="346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9"/>
          <p:cNvSpPr txBox="1"/>
          <p:nvPr/>
        </p:nvSpPr>
        <p:spPr>
          <a:xfrm>
            <a:off x="4288892" y="2648416"/>
            <a:ext cx="3650422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岗位：产品助理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4288892" y="3091426"/>
            <a:ext cx="3650422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指导人：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4288892" y="3534436"/>
            <a:ext cx="3650422" cy="707886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工作概述：从学习中工作到从工作中学习</a:t>
            </a:r>
          </a:p>
        </p:txBody>
      </p:sp>
      <p:sp>
        <p:nvSpPr>
          <p:cNvPr id="10" name="文本框 2"/>
          <p:cNvSpPr txBox="1"/>
          <p:nvPr/>
        </p:nvSpPr>
        <p:spPr>
          <a:xfrm>
            <a:off x="4288891" y="2202054"/>
            <a:ext cx="3650423" cy="400110"/>
          </a:xfrm>
          <a:prstGeom prst="rect">
            <a:avLst/>
          </a:prstGeom>
          <a:solidFill>
            <a:srgbClr val="0297F0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所在部门：产品行销部</a:t>
            </a:r>
          </a:p>
        </p:txBody>
      </p:sp>
    </p:spTree>
    <p:extLst>
      <p:ext uri="{BB962C8B-B14F-4D97-AF65-F5344CB8AC3E}">
        <p14:creationId xmlns:p14="http://schemas.microsoft.com/office/powerpoint/2010/main" val="398479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03678" y="1956851"/>
            <a:ext cx="1601742" cy="1601742"/>
            <a:chOff x="4303678" y="1956851"/>
            <a:chExt cx="1601742" cy="16017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0367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55"/>
            <p:cNvSpPr txBox="1"/>
            <p:nvPr/>
          </p:nvSpPr>
          <p:spPr>
            <a:xfrm>
              <a:off x="4424762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sp>
        <p:nvSpPr>
          <p:cNvPr id="50" name="Rectangle 88"/>
          <p:cNvSpPr/>
          <p:nvPr/>
        </p:nvSpPr>
        <p:spPr>
          <a:xfrm>
            <a:off x="1029021" y="2361662"/>
            <a:ext cx="30585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1" name="Rectangle 89"/>
          <p:cNvSpPr/>
          <p:nvPr/>
        </p:nvSpPr>
        <p:spPr>
          <a:xfrm>
            <a:off x="1029021" y="1963862"/>
            <a:ext cx="2580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3" name="Rectangle 90"/>
          <p:cNvSpPr/>
          <p:nvPr/>
        </p:nvSpPr>
        <p:spPr>
          <a:xfrm>
            <a:off x="1029021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4" name="Rectangle 91"/>
          <p:cNvSpPr/>
          <p:nvPr/>
        </p:nvSpPr>
        <p:spPr>
          <a:xfrm>
            <a:off x="1029021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6" name="Rectangle 92"/>
          <p:cNvSpPr/>
          <p:nvPr/>
        </p:nvSpPr>
        <p:spPr>
          <a:xfrm>
            <a:off x="8170693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7" name="Rectangle 93"/>
          <p:cNvSpPr/>
          <p:nvPr/>
        </p:nvSpPr>
        <p:spPr>
          <a:xfrm>
            <a:off x="8154426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9" name="Rectangle 94"/>
          <p:cNvSpPr/>
          <p:nvPr/>
        </p:nvSpPr>
        <p:spPr>
          <a:xfrm>
            <a:off x="8170693" y="235556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0" name="Rectangle 95"/>
          <p:cNvSpPr/>
          <p:nvPr/>
        </p:nvSpPr>
        <p:spPr>
          <a:xfrm>
            <a:off x="8154426" y="1963864"/>
            <a:ext cx="2580643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76548" y="1956851"/>
            <a:ext cx="1601742" cy="1601742"/>
            <a:chOff x="6276548" y="1956851"/>
            <a:chExt cx="1601742" cy="1601742"/>
          </a:xfrm>
        </p:grpSpPr>
        <p:grpSp>
          <p:nvGrpSpPr>
            <p:cNvPr id="61" name="组合 60"/>
            <p:cNvGrpSpPr/>
            <p:nvPr/>
          </p:nvGrpSpPr>
          <p:grpSpPr>
            <a:xfrm>
              <a:off x="627654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55"/>
            <p:cNvSpPr txBox="1"/>
            <p:nvPr/>
          </p:nvSpPr>
          <p:spPr>
            <a:xfrm>
              <a:off x="6393419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43835" y="3973054"/>
            <a:ext cx="1601742" cy="1601742"/>
            <a:chOff x="4343835" y="3973054"/>
            <a:chExt cx="1601742" cy="16017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343835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55"/>
            <p:cNvSpPr txBox="1"/>
            <p:nvPr/>
          </p:nvSpPr>
          <p:spPr>
            <a:xfrm>
              <a:off x="4440804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第四阶段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76548" y="3973054"/>
            <a:ext cx="1601742" cy="1601742"/>
            <a:chOff x="6276548" y="3973054"/>
            <a:chExt cx="1601742" cy="1601742"/>
          </a:xfrm>
        </p:grpSpPr>
        <p:grpSp>
          <p:nvGrpSpPr>
            <p:cNvPr id="69" name="组合 68"/>
            <p:cNvGrpSpPr/>
            <p:nvPr/>
          </p:nvGrpSpPr>
          <p:grpSpPr>
            <a:xfrm>
              <a:off x="6276548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55"/>
            <p:cNvSpPr txBox="1"/>
            <p:nvPr/>
          </p:nvSpPr>
          <p:spPr>
            <a:xfrm>
              <a:off x="6393277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53" grpId="0"/>
      <p:bldP spid="54" grpId="0"/>
      <p:bldP spid="56" grpId="0"/>
      <p:bldP spid="57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实现目标的关键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MH_Other_4"/>
          <p:cNvSpPr/>
          <p:nvPr>
            <p:custDataLst>
              <p:tags r:id="rId1"/>
            </p:custDataLst>
          </p:nvPr>
        </p:nvSpPr>
        <p:spPr>
          <a:xfrm flipH="1">
            <a:off x="5186697" y="2787461"/>
            <a:ext cx="1023742" cy="227602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"/>
          <p:cNvSpPr/>
          <p:nvPr>
            <p:custDataLst>
              <p:tags r:id="rId2"/>
            </p:custDataLst>
          </p:nvPr>
        </p:nvSpPr>
        <p:spPr>
          <a:xfrm>
            <a:off x="6564245" y="3536072"/>
            <a:ext cx="1023742" cy="152741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>
          <a:xfrm flipH="1">
            <a:off x="4921342" y="4188609"/>
            <a:ext cx="1023742" cy="874874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>
            <p:custDataLst>
              <p:tags r:id="rId4"/>
            </p:custDataLst>
          </p:nvPr>
        </p:nvSpPr>
        <p:spPr>
          <a:xfrm>
            <a:off x="6293657" y="1836129"/>
            <a:ext cx="1023742" cy="3227353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71857" y="3068564"/>
            <a:ext cx="972859" cy="972859"/>
            <a:chOff x="4229236" y="3968984"/>
            <a:chExt cx="792000" cy="792000"/>
          </a:xfrm>
        </p:grpSpPr>
        <p:sp>
          <p:nvSpPr>
            <p:cNvPr id="26" name="MH_Other_2"/>
            <p:cNvSpPr/>
            <p:nvPr>
              <p:custDataLst>
                <p:tags r:id="rId20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MH_Title_1"/>
            <p:cNvSpPr/>
            <p:nvPr>
              <p:custDataLst>
                <p:tags r:id="rId21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02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06503" y="1452327"/>
            <a:ext cx="972859" cy="972859"/>
            <a:chOff x="4229236" y="3968984"/>
            <a:chExt cx="792000" cy="792000"/>
          </a:xfrm>
        </p:grpSpPr>
        <p:sp>
          <p:nvSpPr>
            <p:cNvPr id="29" name="MH_Other_2"/>
            <p:cNvSpPr/>
            <p:nvPr>
              <p:custDataLst>
                <p:tags r:id="rId18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MH_Title_1"/>
            <p:cNvSpPr/>
            <p:nvPr>
              <p:custDataLst>
                <p:tags r:id="rId19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29966" y="2397020"/>
            <a:ext cx="972859" cy="972859"/>
            <a:chOff x="4229236" y="3968984"/>
            <a:chExt cx="792000" cy="792000"/>
          </a:xfrm>
        </p:grpSpPr>
        <p:sp>
          <p:nvSpPr>
            <p:cNvPr id="32" name="MH_Other_2"/>
            <p:cNvSpPr/>
            <p:nvPr>
              <p:custDataLst>
                <p:tags r:id="rId16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MH_Title_1"/>
            <p:cNvSpPr/>
            <p:nvPr>
              <p:custDataLst>
                <p:tags r:id="rId17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03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1515" y="3798799"/>
            <a:ext cx="972859" cy="972859"/>
            <a:chOff x="4229236" y="3968984"/>
            <a:chExt cx="792000" cy="792000"/>
          </a:xfrm>
        </p:grpSpPr>
        <p:sp>
          <p:nvSpPr>
            <p:cNvPr id="35" name="MH_Other_2"/>
            <p:cNvSpPr/>
            <p:nvPr>
              <p:custDataLst>
                <p:tags r:id="rId14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MH_Title_1"/>
            <p:cNvSpPr/>
            <p:nvPr>
              <p:custDataLst>
                <p:tags r:id="rId15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01</a:t>
              </a:r>
            </a:p>
          </p:txBody>
        </p:sp>
      </p:grpSp>
      <p:cxnSp>
        <p:nvCxnSpPr>
          <p:cNvPr id="37" name="MH_Other_9"/>
          <p:cNvCxnSpPr/>
          <p:nvPr>
            <p:custDataLst>
              <p:tags r:id="rId5"/>
            </p:custDataLst>
          </p:nvPr>
        </p:nvCxnSpPr>
        <p:spPr>
          <a:xfrm>
            <a:off x="2872138" y="5113071"/>
            <a:ext cx="6271708" cy="0"/>
          </a:xfrm>
          <a:prstGeom prst="line">
            <a:avLst/>
          </a:prstGeom>
          <a:solidFill>
            <a:srgbClr val="FFFFFF"/>
          </a:solidFill>
          <a:ln w="95250">
            <a:solidFill>
              <a:schemeClr val="bg1"/>
            </a:solidFill>
          </a:ln>
          <a:effectLst>
            <a:outerShdw blurRad="63500" dist="38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MH_Text_1"/>
          <p:cNvSpPr/>
          <p:nvPr>
            <p:custDataLst>
              <p:tags r:id="rId6"/>
            </p:custDataLst>
          </p:nvPr>
        </p:nvSpPr>
        <p:spPr>
          <a:xfrm>
            <a:off x="1795881" y="377396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MH_Text_1"/>
          <p:cNvSpPr/>
          <p:nvPr>
            <p:custDataLst>
              <p:tags r:id="rId7"/>
            </p:custDataLst>
          </p:nvPr>
        </p:nvSpPr>
        <p:spPr>
          <a:xfrm>
            <a:off x="1616437" y="4126782"/>
            <a:ext cx="245779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Text_1"/>
          <p:cNvSpPr/>
          <p:nvPr>
            <p:custDataLst>
              <p:tags r:id="rId8"/>
            </p:custDataLst>
          </p:nvPr>
        </p:nvSpPr>
        <p:spPr>
          <a:xfrm>
            <a:off x="1809118" y="226088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MH_Text_1"/>
          <p:cNvSpPr/>
          <p:nvPr>
            <p:custDataLst>
              <p:tags r:id="rId9"/>
            </p:custDataLst>
          </p:nvPr>
        </p:nvSpPr>
        <p:spPr>
          <a:xfrm>
            <a:off x="1616614" y="2621850"/>
            <a:ext cx="2476644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Text_1"/>
          <p:cNvSpPr/>
          <p:nvPr>
            <p:custDataLst>
              <p:tags r:id="rId10"/>
            </p:custDataLst>
          </p:nvPr>
        </p:nvSpPr>
        <p:spPr>
          <a:xfrm>
            <a:off x="8494922" y="141125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MH_Text_1"/>
          <p:cNvSpPr/>
          <p:nvPr>
            <p:custDataLst>
              <p:tags r:id="rId11"/>
            </p:custDataLst>
          </p:nvPr>
        </p:nvSpPr>
        <p:spPr>
          <a:xfrm>
            <a:off x="8494922" y="1747678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MH_Text_1"/>
          <p:cNvSpPr/>
          <p:nvPr>
            <p:custDataLst>
              <p:tags r:id="rId12"/>
            </p:custDataLst>
          </p:nvPr>
        </p:nvSpPr>
        <p:spPr>
          <a:xfrm>
            <a:off x="8494922" y="3362014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2138" y="5255744"/>
            <a:ext cx="6271708" cy="9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点击此处添加文本信息，点击此处添加文本信息，点击此处添加文本信息，点击此处添加文本信息，点击此处添加文本信息，点击此处添加文本信息，点击此处添加文本信息，点击此处添加文本信息</a:t>
            </a:r>
            <a:endParaRPr lang="ms-MY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7" name="MH_Text_1"/>
          <p:cNvSpPr/>
          <p:nvPr>
            <p:custDataLst>
              <p:tags r:id="rId13"/>
            </p:custDataLst>
          </p:nvPr>
        </p:nvSpPr>
        <p:spPr>
          <a:xfrm>
            <a:off x="8494922" y="3005134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24" grpId="0" animBg="1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6" name="MH_Other_375" hidden="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 flipV="1">
            <a:off x="6943121" y="3343177"/>
            <a:ext cx="418116" cy="242697"/>
          </a:xfrm>
          <a:custGeom>
            <a:avLst/>
            <a:gdLst>
              <a:gd name="T0" fmla="*/ 0 w 230"/>
              <a:gd name="T1" fmla="*/ 2 h 131"/>
              <a:gd name="T2" fmla="*/ 1 w 230"/>
              <a:gd name="T3" fmla="*/ 131 h 131"/>
              <a:gd name="T4" fmla="*/ 66 w 230"/>
              <a:gd name="T5" fmla="*/ 131 h 131"/>
              <a:gd name="T6" fmla="*/ 66 w 230"/>
              <a:gd name="T7" fmla="*/ 130 h 131"/>
              <a:gd name="T8" fmla="*/ 64 w 230"/>
              <a:gd name="T9" fmla="*/ 112 h 131"/>
              <a:gd name="T10" fmla="*/ 80 w 230"/>
              <a:gd name="T11" fmla="*/ 121 h 131"/>
              <a:gd name="T12" fmla="*/ 84 w 230"/>
              <a:gd name="T13" fmla="*/ 130 h 131"/>
              <a:gd name="T14" fmla="*/ 151 w 230"/>
              <a:gd name="T15" fmla="*/ 130 h 131"/>
              <a:gd name="T16" fmla="*/ 154 w 230"/>
              <a:gd name="T17" fmla="*/ 123 h 131"/>
              <a:gd name="T18" fmla="*/ 170 w 230"/>
              <a:gd name="T19" fmla="*/ 114 h 131"/>
              <a:gd name="T20" fmla="*/ 169 w 230"/>
              <a:gd name="T21" fmla="*/ 130 h 131"/>
              <a:gd name="T22" fmla="*/ 230 w 230"/>
              <a:gd name="T23" fmla="*/ 129 h 131"/>
              <a:gd name="T24" fmla="*/ 229 w 230"/>
              <a:gd name="T25" fmla="*/ 0 h 131"/>
              <a:gd name="T26" fmla="*/ 0 w 230"/>
              <a:gd name="T27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" h="131">
                <a:moveTo>
                  <a:pt x="0" y="2"/>
                </a:moveTo>
                <a:cubicBezTo>
                  <a:pt x="1" y="131"/>
                  <a:pt x="1" y="131"/>
                  <a:pt x="1" y="131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1" y="122"/>
                  <a:pt x="60" y="114"/>
                  <a:pt x="64" y="112"/>
                </a:cubicBezTo>
                <a:cubicBezTo>
                  <a:pt x="68" y="109"/>
                  <a:pt x="75" y="113"/>
                  <a:pt x="80" y="121"/>
                </a:cubicBezTo>
                <a:cubicBezTo>
                  <a:pt x="82" y="124"/>
                  <a:pt x="83" y="127"/>
                  <a:pt x="84" y="130"/>
                </a:cubicBezTo>
                <a:cubicBezTo>
                  <a:pt x="151" y="130"/>
                  <a:pt x="151" y="130"/>
                  <a:pt x="151" y="130"/>
                </a:cubicBezTo>
                <a:cubicBezTo>
                  <a:pt x="151" y="128"/>
                  <a:pt x="152" y="125"/>
                  <a:pt x="154" y="123"/>
                </a:cubicBezTo>
                <a:cubicBezTo>
                  <a:pt x="159" y="115"/>
                  <a:pt x="166" y="111"/>
                  <a:pt x="170" y="114"/>
                </a:cubicBezTo>
                <a:cubicBezTo>
                  <a:pt x="173" y="116"/>
                  <a:pt x="173" y="123"/>
                  <a:pt x="169" y="130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29" y="0"/>
                  <a:pt x="229" y="0"/>
                  <a:pt x="229" y="0"/>
                </a:cubicBezTo>
                <a:lnTo>
                  <a:pt x="0" y="2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6000">
                <a:sysClr val="windowText" lastClr="000000"/>
              </a:gs>
            </a:gsLst>
            <a:lin ang="16200000" scaled="1"/>
            <a:tileRect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58" name="MH_Other_1"/>
          <p:cNvCxnSpPr/>
          <p:nvPr>
            <p:custDataLst>
              <p:tags r:id="rId2"/>
            </p:custDataLst>
          </p:nvPr>
        </p:nvCxnSpPr>
        <p:spPr>
          <a:xfrm flipH="1">
            <a:off x="5354787" y="1308813"/>
            <a:ext cx="0" cy="4690930"/>
          </a:xfrm>
          <a:prstGeom prst="line">
            <a:avLst/>
          </a:prstGeom>
          <a:ln w="12700">
            <a:solidFill>
              <a:srgbClr val="C0C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组合 458"/>
          <p:cNvGrpSpPr/>
          <p:nvPr/>
        </p:nvGrpSpPr>
        <p:grpSpPr>
          <a:xfrm>
            <a:off x="4889304" y="1675134"/>
            <a:ext cx="938186" cy="938186"/>
            <a:chOff x="3820856" y="1419622"/>
            <a:chExt cx="648000" cy="648000"/>
          </a:xfrm>
        </p:grpSpPr>
        <p:sp>
          <p:nvSpPr>
            <p:cNvPr id="460" name="MH_Other_3"/>
            <p:cNvSpPr/>
            <p:nvPr>
              <p:custDataLst>
                <p:tags r:id="rId15"/>
              </p:custDataLst>
            </p:nvPr>
          </p:nvSpPr>
          <p:spPr>
            <a:xfrm>
              <a:off x="3820856" y="1419622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1" name="MH_Other_4"/>
            <p:cNvSpPr/>
            <p:nvPr>
              <p:custDataLst>
                <p:tags r:id="rId16"/>
              </p:custDataLst>
            </p:nvPr>
          </p:nvSpPr>
          <p:spPr>
            <a:xfrm>
              <a:off x="3946582" y="1555165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4889304" y="3191933"/>
            <a:ext cx="938186" cy="938186"/>
            <a:chOff x="3820856" y="2583671"/>
            <a:chExt cx="648000" cy="648000"/>
          </a:xfrm>
        </p:grpSpPr>
        <p:sp>
          <p:nvSpPr>
            <p:cNvPr id="463" name="MH_Other_5"/>
            <p:cNvSpPr/>
            <p:nvPr>
              <p:custDataLst>
                <p:tags r:id="rId13"/>
              </p:custDataLst>
            </p:nvPr>
          </p:nvSpPr>
          <p:spPr>
            <a:xfrm>
              <a:off x="3820856" y="258367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4" name="MH_Other_6"/>
            <p:cNvSpPr/>
            <p:nvPr>
              <p:custDataLst>
                <p:tags r:id="rId14"/>
              </p:custDataLst>
            </p:nvPr>
          </p:nvSpPr>
          <p:spPr>
            <a:xfrm>
              <a:off x="3946582" y="2708133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4889304" y="4708733"/>
            <a:ext cx="938186" cy="938186"/>
            <a:chOff x="3820856" y="3747721"/>
            <a:chExt cx="648000" cy="648000"/>
          </a:xfrm>
        </p:grpSpPr>
        <p:sp>
          <p:nvSpPr>
            <p:cNvPr id="466" name="MH_Other_7"/>
            <p:cNvSpPr/>
            <p:nvPr>
              <p:custDataLst>
                <p:tags r:id="rId11"/>
              </p:custDataLst>
            </p:nvPr>
          </p:nvSpPr>
          <p:spPr>
            <a:xfrm>
              <a:off x="3820856" y="374772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7" name="MH_Other_8"/>
            <p:cNvSpPr/>
            <p:nvPr>
              <p:custDataLst>
                <p:tags r:id="rId12"/>
              </p:custDataLst>
            </p:nvPr>
          </p:nvSpPr>
          <p:spPr>
            <a:xfrm>
              <a:off x="3946582" y="3872184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0729" y="2367715"/>
            <a:ext cx="2580012" cy="2580012"/>
            <a:chOff x="1624897" y="2351673"/>
            <a:chExt cx="2580012" cy="2580012"/>
          </a:xfrm>
        </p:grpSpPr>
        <p:sp>
          <p:nvSpPr>
            <p:cNvPr id="474" name="MH_Other_2"/>
            <p:cNvSpPr/>
            <p:nvPr>
              <p:custDataLst>
                <p:tags r:id="rId9"/>
              </p:custDataLst>
            </p:nvPr>
          </p:nvSpPr>
          <p:spPr>
            <a:xfrm>
              <a:off x="1624897" y="2351673"/>
              <a:ext cx="2580012" cy="258001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5" name="MH_Title_1"/>
            <p:cNvSpPr/>
            <p:nvPr>
              <p:custDataLst>
                <p:tags r:id="rId10"/>
              </p:custDataLst>
            </p:nvPr>
          </p:nvSpPr>
          <p:spPr>
            <a:xfrm>
              <a:off x="1882489" y="2606444"/>
              <a:ext cx="2057122" cy="2055263"/>
            </a:xfrm>
            <a:prstGeom prst="ellipse">
              <a:avLst/>
            </a:prstGeom>
            <a:blipFill>
              <a:blip r:embed="rId19"/>
              <a:stretch>
                <a:fillRect/>
              </a:stretch>
            </a:blip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6" name="MH_Text_1"/>
          <p:cNvSpPr/>
          <p:nvPr>
            <p:custDataLst>
              <p:tags r:id="rId3"/>
            </p:custDataLst>
          </p:nvPr>
        </p:nvSpPr>
        <p:spPr>
          <a:xfrm>
            <a:off x="6413206" y="163524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7" name="MH_Text_1"/>
          <p:cNvSpPr/>
          <p:nvPr>
            <p:custDataLst>
              <p:tags r:id="rId4"/>
            </p:custDataLst>
          </p:nvPr>
        </p:nvSpPr>
        <p:spPr>
          <a:xfrm>
            <a:off x="6413206" y="2060378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8" name="MH_Text_1"/>
          <p:cNvSpPr/>
          <p:nvPr>
            <p:custDataLst>
              <p:tags r:id="rId5"/>
            </p:custDataLst>
          </p:nvPr>
        </p:nvSpPr>
        <p:spPr>
          <a:xfrm>
            <a:off x="6413206" y="3179524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9" name="MH_Text_1"/>
          <p:cNvSpPr/>
          <p:nvPr>
            <p:custDataLst>
              <p:tags r:id="rId6"/>
            </p:custDataLst>
          </p:nvPr>
        </p:nvSpPr>
        <p:spPr>
          <a:xfrm>
            <a:off x="6413206" y="3604657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0" name="MH_Text_1"/>
          <p:cNvSpPr/>
          <p:nvPr>
            <p:custDataLst>
              <p:tags r:id="rId7"/>
            </p:custDataLst>
          </p:nvPr>
        </p:nvSpPr>
        <p:spPr>
          <a:xfrm>
            <a:off x="6413206" y="4696326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1" name="MH_Text_1"/>
          <p:cNvSpPr/>
          <p:nvPr>
            <p:custDataLst>
              <p:tags r:id="rId8"/>
            </p:custDataLst>
          </p:nvPr>
        </p:nvSpPr>
        <p:spPr>
          <a:xfrm>
            <a:off x="6413206" y="5121459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6" grpId="0"/>
      <p:bldP spid="477" grpId="0"/>
      <p:bldP spid="478" grpId="0"/>
      <p:bldP spid="479" grpId="0"/>
      <p:bldP spid="480" grpId="0"/>
      <p:bldP spid="4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89444" y="4205264"/>
            <a:ext cx="38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THANKS   FOR   YOUR 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这里请输入您的公司名称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8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7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6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5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4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65505" y="2166310"/>
            <a:ext cx="2608126" cy="2608126"/>
            <a:chOff x="1512226" y="1948265"/>
            <a:chExt cx="2608126" cy="2608126"/>
          </a:xfrm>
        </p:grpSpPr>
        <p:grpSp>
          <p:nvGrpSpPr>
            <p:cNvPr id="8" name="组合 7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029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0297F0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152818" y="2767361"/>
              <a:ext cx="1383712" cy="976873"/>
              <a:chOff x="3689073" y="-880147"/>
              <a:chExt cx="2264851" cy="1598938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3689073" y="-880147"/>
                <a:ext cx="2264851" cy="105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748615" y="63896"/>
                <a:ext cx="2146255" cy="6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a typeface="+mj-ea"/>
                  </a:rPr>
                  <a:t>CONTENTS</a:t>
                </a:r>
                <a:endParaRPr lang="zh-CN" altLang="en-US" sz="2000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385988" y="949005"/>
            <a:ext cx="5713262" cy="1103973"/>
            <a:chOff x="4385988" y="949005"/>
            <a:chExt cx="5713262" cy="1103973"/>
          </a:xfrm>
        </p:grpSpPr>
        <p:sp>
          <p:nvSpPr>
            <p:cNvPr id="5" name="圆角矩形 4"/>
            <p:cNvSpPr/>
            <p:nvPr/>
          </p:nvSpPr>
          <p:spPr>
            <a:xfrm>
              <a:off x="5047272" y="119378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90089" y="1208603"/>
              <a:ext cx="4308974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01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试用期工作总结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4385988" y="949005"/>
              <a:ext cx="1280312" cy="1103973"/>
              <a:chOff x="540674" y="2478267"/>
              <a:chExt cx="1205922" cy="1039829"/>
            </a:xfrm>
          </p:grpSpPr>
          <p:sp>
            <p:nvSpPr>
              <p:cNvPr id="137" name="六边形 136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8" name="六边形 137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36506" y="1267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257869" y="2221099"/>
            <a:ext cx="5841381" cy="1103973"/>
            <a:chOff x="4257869" y="2221099"/>
            <a:chExt cx="5841381" cy="1103973"/>
          </a:xfrm>
        </p:grpSpPr>
        <p:sp>
          <p:nvSpPr>
            <p:cNvPr id="70" name="圆角矩形 69"/>
            <p:cNvSpPr/>
            <p:nvPr/>
          </p:nvSpPr>
          <p:spPr>
            <a:xfrm>
              <a:off x="5047272" y="248973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63668" y="2489730"/>
              <a:ext cx="4435582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02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试用期自我评价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sp>
          <p:nvSpPr>
            <p:cNvPr id="141" name="六边形 140"/>
            <p:cNvSpPr/>
            <p:nvPr/>
          </p:nvSpPr>
          <p:spPr>
            <a:xfrm>
              <a:off x="4257869" y="2221099"/>
              <a:ext cx="1280312" cy="1103973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2" name="六边形 141"/>
            <p:cNvSpPr/>
            <p:nvPr/>
          </p:nvSpPr>
          <p:spPr>
            <a:xfrm>
              <a:off x="4387503" y="2346526"/>
              <a:ext cx="1021045" cy="880416"/>
            </a:xfrm>
            <a:prstGeom prst="hexagon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5" name="KSO_Shape"/>
            <p:cNvSpPr>
              <a:spLocks/>
            </p:cNvSpPr>
            <p:nvPr/>
          </p:nvSpPr>
          <p:spPr bwMode="auto">
            <a:xfrm>
              <a:off x="4791034" y="2589642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5047272" y="3862890"/>
            <a:ext cx="5051978" cy="647227"/>
          </a:xfrm>
          <a:prstGeom prst="roundRect">
            <a:avLst>
              <a:gd name="adj" fmla="val 26862"/>
            </a:avLst>
          </a:prstGeom>
          <a:solidFill>
            <a:srgbClr val="0297F0"/>
          </a:solidFill>
          <a:ln w="15875">
            <a:gradFill flip="none" rotWithShape="1">
              <a:gsLst>
                <a:gs pos="0">
                  <a:srgbClr val="C9C9C9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672045" y="3900198"/>
            <a:ext cx="4327018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ea typeface="方正兰亭中粗黑_GBK" panose="02000000000000000000" pitchFamily="2" charset="-122"/>
              </a:rPr>
              <a:t>03  </a:t>
            </a:r>
            <a:r>
              <a:rPr lang="zh-CN" altLang="en-US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试用期工作体会</a:t>
            </a:r>
            <a:endParaRPr lang="zh-CN" altLang="en-US" sz="16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53" name="六边形 152"/>
          <p:cNvSpPr/>
          <p:nvPr/>
        </p:nvSpPr>
        <p:spPr>
          <a:xfrm>
            <a:off x="4385988" y="3640600"/>
            <a:ext cx="1280312" cy="1103973"/>
          </a:xfrm>
          <a:prstGeom prst="hexagon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4" name="六边形 153"/>
          <p:cNvSpPr/>
          <p:nvPr/>
        </p:nvSpPr>
        <p:spPr>
          <a:xfrm>
            <a:off x="4515622" y="3766027"/>
            <a:ext cx="1021045" cy="880416"/>
          </a:xfrm>
          <a:prstGeom prst="hexagon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5" name="Freeform 583"/>
          <p:cNvSpPr>
            <a:spLocks/>
          </p:cNvSpPr>
          <p:nvPr/>
        </p:nvSpPr>
        <p:spPr bwMode="auto">
          <a:xfrm>
            <a:off x="4839785" y="4024437"/>
            <a:ext cx="383750" cy="147835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584"/>
          <p:cNvSpPr>
            <a:spLocks/>
          </p:cNvSpPr>
          <p:nvPr/>
        </p:nvSpPr>
        <p:spPr bwMode="auto">
          <a:xfrm>
            <a:off x="5084678" y="4098009"/>
            <a:ext cx="99823" cy="244894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585"/>
          <p:cNvSpPr>
            <a:spLocks/>
          </p:cNvSpPr>
          <p:nvPr/>
        </p:nvSpPr>
        <p:spPr bwMode="auto">
          <a:xfrm>
            <a:off x="4964132" y="4163291"/>
            <a:ext cx="86352" cy="179612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86"/>
          <p:cNvSpPr>
            <a:spLocks/>
          </p:cNvSpPr>
          <p:nvPr/>
        </p:nvSpPr>
        <p:spPr bwMode="auto">
          <a:xfrm>
            <a:off x="4839785" y="4182979"/>
            <a:ext cx="90843" cy="1599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047272" y="5271496"/>
            <a:ext cx="5051978" cy="647227"/>
          </a:xfrm>
          <a:prstGeom prst="roundRect">
            <a:avLst>
              <a:gd name="adj" fmla="val 26862"/>
            </a:avLst>
          </a:prstGeom>
          <a:solidFill>
            <a:srgbClr val="0297F0"/>
          </a:solidFill>
          <a:ln w="15875">
            <a:gradFill flip="none" rotWithShape="1">
              <a:gsLst>
                <a:gs pos="0">
                  <a:srgbClr val="C9C9C9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684818" y="5285593"/>
            <a:ext cx="43142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ea typeface="方正兰亭中粗黑_GBK" panose="02000000000000000000" pitchFamily="2" charset="-122"/>
              </a:rPr>
              <a:t>04  </a:t>
            </a:r>
            <a:r>
              <a:rPr lang="zh-CN" altLang="en-US" sz="28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未来规划与展望</a:t>
            </a:r>
            <a:endParaRPr lang="zh-CN" altLang="en-US" sz="16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385988" y="5012346"/>
            <a:ext cx="1280312" cy="1103973"/>
            <a:chOff x="540674" y="2465412"/>
            <a:chExt cx="1205922" cy="1039829"/>
          </a:xfrm>
        </p:grpSpPr>
        <p:sp>
          <p:nvSpPr>
            <p:cNvPr id="156" name="六边形 155"/>
            <p:cNvSpPr/>
            <p:nvPr/>
          </p:nvSpPr>
          <p:spPr>
            <a:xfrm>
              <a:off x="540674" y="2465412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57" name="六边形 156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775194" y="5412597"/>
            <a:ext cx="459764" cy="360698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3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9415655" y="64155"/>
            <a:ext cx="501004" cy="432000"/>
            <a:chOff x="4939427" y="858005"/>
            <a:chExt cx="1280312" cy="1103973"/>
          </a:xfrm>
        </p:grpSpPr>
        <p:grpSp>
          <p:nvGrpSpPr>
            <p:cNvPr id="52" name="组合 51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5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工作岗位及职责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952635" y="1667751"/>
            <a:ext cx="3519256" cy="109703"/>
            <a:chOff x="3904783" y="1674310"/>
            <a:chExt cx="3519256" cy="10970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19" name="椭圆 1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5761" y="2982201"/>
            <a:ext cx="2136130" cy="109703"/>
            <a:chOff x="5287909" y="1674310"/>
            <a:chExt cx="2136130" cy="10970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2" name="椭圆 2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2250610" y="1628260"/>
            <a:ext cx="2071340" cy="4143828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04530" y="1351020"/>
            <a:ext cx="819955" cy="726710"/>
            <a:chOff x="3295850" y="2263220"/>
            <a:chExt cx="2643765" cy="2343151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Freeform 5"/>
          <p:cNvSpPr>
            <a:spLocks/>
          </p:cNvSpPr>
          <p:nvPr/>
        </p:nvSpPr>
        <p:spPr bwMode="auto">
          <a:xfrm rot="10800000">
            <a:off x="1304567" y="2750773"/>
            <a:ext cx="2142438" cy="189880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75606" y="146295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87381" y="2659274"/>
            <a:ext cx="819955" cy="726710"/>
            <a:chOff x="3295850" y="2263222"/>
            <a:chExt cx="2643765" cy="2343151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573570" y="2763637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68030" y="4351082"/>
            <a:ext cx="2103861" cy="109703"/>
            <a:chOff x="5320178" y="1674310"/>
            <a:chExt cx="2103861" cy="109703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320178" y="1718973"/>
              <a:ext cx="1987402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5" name="椭圆 34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98175" y="4018958"/>
            <a:ext cx="819955" cy="726710"/>
            <a:chOff x="3295850" y="2263222"/>
            <a:chExt cx="2643765" cy="234315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74840" y="412482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937395" y="5627662"/>
            <a:ext cx="3527740" cy="109703"/>
            <a:chOff x="3889543" y="2155351"/>
            <a:chExt cx="3527740" cy="109703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3889543" y="2200015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2" name="椭圆 41"/>
            <p:cNvSpPr/>
            <p:nvPr/>
          </p:nvSpPr>
          <p:spPr>
            <a:xfrm>
              <a:off x="7307580" y="2155351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76687" y="5334337"/>
            <a:ext cx="819955" cy="726710"/>
            <a:chOff x="3295850" y="2263222"/>
            <a:chExt cx="2643765" cy="2343151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147764" y="543608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74222" y="3266545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 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526020" y="1193735"/>
            <a:ext cx="4816078" cy="1122413"/>
            <a:chOff x="7075562" y="1628001"/>
            <a:chExt cx="3907512" cy="1122413"/>
          </a:xfrm>
        </p:grpSpPr>
        <p:sp>
          <p:nvSpPr>
            <p:cNvPr id="49" name="矩形 48"/>
            <p:cNvSpPr/>
            <p:nvPr/>
          </p:nvSpPr>
          <p:spPr>
            <a:xfrm>
              <a:off x="7075562" y="1628001"/>
              <a:ext cx="13983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7076200" y="2017906"/>
              <a:ext cx="3906874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</a:t>
              </a:r>
              <a:r>
                <a:rPr lang="zh-CN" altLang="en-US" sz="16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方正兰亭准黑_GBK" panose="02000000000000000000" pitchFamily="2" charset="-122"/>
                <a:ea typeface="方正兰亭准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35908" y="2513600"/>
            <a:ext cx="4603719" cy="1122413"/>
            <a:chOff x="7075182" y="1628001"/>
            <a:chExt cx="3906874" cy="1122413"/>
          </a:xfrm>
        </p:grpSpPr>
        <p:sp>
          <p:nvSpPr>
            <p:cNvPr id="52" name="矩形 51"/>
            <p:cNvSpPr/>
            <p:nvPr/>
          </p:nvSpPr>
          <p:spPr>
            <a:xfrm>
              <a:off x="7075562" y="1628001"/>
              <a:ext cx="1462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531396" y="3890802"/>
            <a:ext cx="4644296" cy="1122413"/>
            <a:chOff x="7071050" y="1628001"/>
            <a:chExt cx="4644296" cy="1122413"/>
          </a:xfrm>
        </p:grpSpPr>
        <p:sp>
          <p:nvSpPr>
            <p:cNvPr id="55" name="矩形 54"/>
            <p:cNvSpPr/>
            <p:nvPr/>
          </p:nvSpPr>
          <p:spPr>
            <a:xfrm>
              <a:off x="7075562" y="162800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26020" y="5257799"/>
            <a:ext cx="4649672" cy="1122413"/>
            <a:chOff x="7065674" y="1628001"/>
            <a:chExt cx="4649672" cy="1122413"/>
          </a:xfrm>
        </p:grpSpPr>
        <p:sp>
          <p:nvSpPr>
            <p:cNvPr id="58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65674" y="162800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578023" y="3721525"/>
            <a:ext cx="165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OPERATING POST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6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9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9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39" grpId="0"/>
          <p:bldP spid="46" grpId="0"/>
          <p:bldP spid="47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6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9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9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39" grpId="0"/>
          <p:bldP spid="46" grpId="0"/>
          <p:bldP spid="47" grpId="0"/>
          <p:bldP spid="6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内部培训学习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207068" y="1961095"/>
            <a:ext cx="3201231" cy="3785872"/>
            <a:chOff x="1207068" y="1961095"/>
            <a:chExt cx="3201231" cy="3785872"/>
          </a:xfrm>
        </p:grpSpPr>
        <p:grpSp>
          <p:nvGrpSpPr>
            <p:cNvPr id="100" name="组合 99"/>
            <p:cNvGrpSpPr/>
            <p:nvPr/>
          </p:nvGrpSpPr>
          <p:grpSpPr>
            <a:xfrm>
              <a:off x="3697483" y="2163151"/>
              <a:ext cx="701040" cy="509548"/>
              <a:chOff x="2506140" y="1520382"/>
              <a:chExt cx="572068" cy="415805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506140" y="1520382"/>
                <a:ext cx="572068" cy="415805"/>
                <a:chOff x="2812960" y="874737"/>
                <a:chExt cx="572068" cy="415805"/>
              </a:xfrm>
            </p:grpSpPr>
            <p:sp>
              <p:nvSpPr>
                <p:cNvPr id="10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0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02" name="Group 36"/>
              <p:cNvGrpSpPr/>
              <p:nvPr/>
            </p:nvGrpSpPr>
            <p:grpSpPr>
              <a:xfrm>
                <a:off x="2715031" y="1600024"/>
                <a:ext cx="181552" cy="264651"/>
                <a:chOff x="3582988" y="3510757"/>
                <a:chExt cx="319088" cy="465138"/>
              </a:xfrm>
              <a:solidFill>
                <a:srgbClr val="FFFFFF"/>
              </a:solidFill>
            </p:grpSpPr>
            <p:sp>
              <p:nvSpPr>
                <p:cNvPr id="103" name="AutoShape 113"/>
                <p:cNvSpPr>
                  <a:spLocks/>
                </p:cNvSpPr>
                <p:nvPr/>
              </p:nvSpPr>
              <p:spPr bwMode="auto">
                <a:xfrm>
                  <a:off x="3582988" y="3510757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04" name="AutoShape 114"/>
                <p:cNvSpPr>
                  <a:spLocks/>
                </p:cNvSpPr>
                <p:nvPr/>
              </p:nvSpPr>
              <p:spPr bwMode="auto">
                <a:xfrm>
                  <a:off x="3655219" y="3583782"/>
                  <a:ext cx="94456" cy="944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07" name="组合 106"/>
            <p:cNvGrpSpPr/>
            <p:nvPr/>
          </p:nvGrpSpPr>
          <p:grpSpPr>
            <a:xfrm>
              <a:off x="3707259" y="3454810"/>
              <a:ext cx="701040" cy="509548"/>
              <a:chOff x="2514118" y="2387124"/>
              <a:chExt cx="572068" cy="415805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2514118" y="2387124"/>
                <a:ext cx="572068" cy="415805"/>
                <a:chOff x="2812960" y="874737"/>
                <a:chExt cx="572068" cy="415805"/>
              </a:xfrm>
            </p:grpSpPr>
            <p:sp>
              <p:nvSpPr>
                <p:cNvPr id="110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11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109" name="AutoShape 83"/>
              <p:cNvSpPr>
                <a:spLocks/>
              </p:cNvSpPr>
              <p:nvPr/>
            </p:nvSpPr>
            <p:spPr bwMode="auto">
              <a:xfrm>
                <a:off x="2715031" y="2508314"/>
                <a:ext cx="264199" cy="1734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10" y="13990"/>
                    </a:moveTo>
                    <a:cubicBezTo>
                      <a:pt x="11373" y="14259"/>
                      <a:pt x="11093" y="14400"/>
                      <a:pt x="10800" y="14400"/>
                    </a:cubicBezTo>
                    <a:cubicBezTo>
                      <a:pt x="10505" y="14400"/>
                      <a:pt x="10225" y="14259"/>
                      <a:pt x="9990" y="13990"/>
                    </a:cubicBezTo>
                    <a:lnTo>
                      <a:pt x="7198" y="10800"/>
                    </a:lnTo>
                    <a:lnTo>
                      <a:pt x="6636" y="10157"/>
                    </a:lnTo>
                    <a:lnTo>
                      <a:pt x="1349" y="4115"/>
                    </a:lnTo>
                    <a:lnTo>
                      <a:pt x="1349" y="4114"/>
                    </a:lnTo>
                    <a:cubicBezTo>
                      <a:pt x="1349" y="2980"/>
                      <a:pt x="1955" y="2057"/>
                      <a:pt x="2699" y="2057"/>
                    </a:cubicBezTo>
                    <a:lnTo>
                      <a:pt x="18899" y="2057"/>
                    </a:lnTo>
                    <a:cubicBezTo>
                      <a:pt x="19643" y="2057"/>
                      <a:pt x="20249" y="2980"/>
                      <a:pt x="20249" y="4114"/>
                    </a:cubicBezTo>
                    <a:cubicBezTo>
                      <a:pt x="20249" y="4114"/>
                      <a:pt x="11610" y="13990"/>
                      <a:pt x="11610" y="13990"/>
                    </a:cubicBezTo>
                    <a:close/>
                    <a:moveTo>
                      <a:pt x="20249" y="16198"/>
                    </a:moveTo>
                    <a:lnTo>
                      <a:pt x="15525" y="10800"/>
                    </a:lnTo>
                    <a:lnTo>
                      <a:pt x="20249" y="5399"/>
                    </a:lnTo>
                    <a:cubicBezTo>
                      <a:pt x="20249" y="5399"/>
                      <a:pt x="20249" y="16198"/>
                      <a:pt x="20249" y="16198"/>
                    </a:cubicBezTo>
                    <a:close/>
                    <a:moveTo>
                      <a:pt x="20249" y="17484"/>
                    </a:moveTo>
                    <a:cubicBezTo>
                      <a:pt x="20249" y="18620"/>
                      <a:pt x="19643" y="19541"/>
                      <a:pt x="18899" y="19541"/>
                    </a:cubicBezTo>
                    <a:lnTo>
                      <a:pt x="2699" y="19541"/>
                    </a:lnTo>
                    <a:cubicBezTo>
                      <a:pt x="1955" y="19541"/>
                      <a:pt x="1349" y="18620"/>
                      <a:pt x="1349" y="17484"/>
                    </a:cubicBezTo>
                    <a:lnTo>
                      <a:pt x="6636" y="11442"/>
                    </a:lnTo>
                    <a:lnTo>
                      <a:pt x="9585" y="14813"/>
                    </a:lnTo>
                    <a:cubicBezTo>
                      <a:pt x="9945" y="15222"/>
                      <a:pt x="10372" y="15429"/>
                      <a:pt x="10800" y="15429"/>
                    </a:cubicBezTo>
                    <a:cubicBezTo>
                      <a:pt x="11228" y="15429"/>
                      <a:pt x="11654" y="15222"/>
                      <a:pt x="12015" y="14813"/>
                    </a:cubicBezTo>
                    <a:lnTo>
                      <a:pt x="14963" y="11442"/>
                    </a:lnTo>
                    <a:cubicBezTo>
                      <a:pt x="14963" y="11442"/>
                      <a:pt x="20249" y="17484"/>
                      <a:pt x="20249" y="17484"/>
                    </a:cubicBezTo>
                    <a:close/>
                    <a:moveTo>
                      <a:pt x="1349" y="5399"/>
                    </a:moveTo>
                    <a:lnTo>
                      <a:pt x="6074" y="10800"/>
                    </a:lnTo>
                    <a:lnTo>
                      <a:pt x="1349" y="16198"/>
                    </a:lnTo>
                    <a:cubicBezTo>
                      <a:pt x="1349" y="16198"/>
                      <a:pt x="1349" y="5399"/>
                      <a:pt x="1349" y="5399"/>
                    </a:cubicBezTo>
                    <a:close/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08" y="0"/>
                      <a:pt x="0" y="1842"/>
                      <a:pt x="0" y="4114"/>
                    </a:cubicBezTo>
                    <a:lnTo>
                      <a:pt x="0" y="17484"/>
                    </a:lnTo>
                    <a:cubicBezTo>
                      <a:pt x="0" y="19756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19756"/>
                      <a:pt x="21600" y="17484"/>
                    </a:cubicBezTo>
                    <a:lnTo>
                      <a:pt x="21600" y="4114"/>
                    </a:lnTo>
                    <a:cubicBezTo>
                      <a:pt x="21600" y="1842"/>
                      <a:pt x="20391" y="0"/>
                      <a:pt x="188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707259" y="4746468"/>
              <a:ext cx="701040" cy="509548"/>
              <a:chOff x="2514118" y="3026461"/>
              <a:chExt cx="572068" cy="41580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2514118" y="3026461"/>
                <a:ext cx="572068" cy="415805"/>
                <a:chOff x="2812960" y="874737"/>
                <a:chExt cx="572068" cy="415805"/>
              </a:xfrm>
            </p:grpSpPr>
            <p:sp>
              <p:nvSpPr>
                <p:cNvPr id="11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1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114" name="AutoShape 59"/>
              <p:cNvSpPr>
                <a:spLocks/>
              </p:cNvSpPr>
              <p:nvPr/>
            </p:nvSpPr>
            <p:spPr bwMode="auto">
              <a:xfrm>
                <a:off x="2670706" y="3102263"/>
                <a:ext cx="264651" cy="26419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7F7F7F"/>
                  </a:solidFill>
                  <a:sym typeface="Gill Sans" charset="0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207068" y="1961095"/>
              <a:ext cx="2387767" cy="3785872"/>
              <a:chOff x="1034240" y="1524562"/>
              <a:chExt cx="1948484" cy="3089377"/>
            </a:xfrm>
          </p:grpSpPr>
          <p:sp>
            <p:nvSpPr>
              <p:cNvPr id="118" name="TextBox 182"/>
              <p:cNvSpPr txBox="1"/>
              <p:nvPr/>
            </p:nvSpPr>
            <p:spPr>
              <a:xfrm>
                <a:off x="1034240" y="1769087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9" name="TextBox 183"/>
              <p:cNvSpPr txBox="1"/>
              <p:nvPr/>
            </p:nvSpPr>
            <p:spPr>
              <a:xfrm>
                <a:off x="1631930" y="1524562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TextBox 183"/>
              <p:cNvSpPr txBox="1"/>
              <p:nvPr/>
            </p:nvSpPr>
            <p:spPr>
              <a:xfrm>
                <a:off x="1631930" y="2582583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TextBox 182"/>
              <p:cNvSpPr txBox="1"/>
              <p:nvPr/>
            </p:nvSpPr>
            <p:spPr>
              <a:xfrm>
                <a:off x="1034241" y="2839214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4" name="TextBox 183"/>
              <p:cNvSpPr txBox="1"/>
              <p:nvPr/>
            </p:nvSpPr>
            <p:spPr>
              <a:xfrm>
                <a:off x="1631930" y="3652062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TextBox 182"/>
              <p:cNvSpPr txBox="1"/>
              <p:nvPr/>
            </p:nvSpPr>
            <p:spPr>
              <a:xfrm>
                <a:off x="1034241" y="3906940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21044" y="1952971"/>
            <a:ext cx="3108729" cy="3785872"/>
            <a:chOff x="7821044" y="1952971"/>
            <a:chExt cx="3108729" cy="3785872"/>
          </a:xfrm>
        </p:grpSpPr>
        <p:grpSp>
          <p:nvGrpSpPr>
            <p:cNvPr id="88" name="组合 87"/>
            <p:cNvGrpSpPr/>
            <p:nvPr/>
          </p:nvGrpSpPr>
          <p:grpSpPr>
            <a:xfrm>
              <a:off x="7821044" y="2122750"/>
              <a:ext cx="701040" cy="509548"/>
              <a:chOff x="5871081" y="1533134"/>
              <a:chExt cx="572068" cy="415805"/>
            </a:xfrm>
          </p:grpSpPr>
          <p:grpSp>
            <p:nvGrpSpPr>
              <p:cNvPr id="89" name="组合 88"/>
              <p:cNvGrpSpPr/>
              <p:nvPr/>
            </p:nvGrpSpPr>
            <p:grpSpPr>
              <a:xfrm rot="10800000">
                <a:off x="5871081" y="1533134"/>
                <a:ext cx="572068" cy="415805"/>
                <a:chOff x="2812960" y="874737"/>
                <a:chExt cx="572068" cy="415805"/>
              </a:xfrm>
            </p:grpSpPr>
            <p:sp>
              <p:nvSpPr>
                <p:cNvPr id="9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9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90" name="Group 29"/>
              <p:cNvGrpSpPr/>
              <p:nvPr/>
            </p:nvGrpSpPr>
            <p:grpSpPr>
              <a:xfrm>
                <a:off x="6018683" y="1608936"/>
                <a:ext cx="264199" cy="264199"/>
                <a:chOff x="8216107" y="2577307"/>
                <a:chExt cx="464344" cy="464344"/>
              </a:xfrm>
              <a:solidFill>
                <a:schemeClr val="bg1"/>
              </a:solidFill>
            </p:grpSpPr>
            <p:sp>
              <p:nvSpPr>
                <p:cNvPr id="91" name="AutoShape 52"/>
                <p:cNvSpPr>
                  <a:spLocks/>
                </p:cNvSpPr>
                <p:nvPr/>
              </p:nvSpPr>
              <p:spPr bwMode="auto">
                <a:xfrm>
                  <a:off x="8216107" y="2577307"/>
                  <a:ext cx="464344" cy="464344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2" name="AutoShape 53"/>
                <p:cNvSpPr>
                  <a:spLocks/>
                </p:cNvSpPr>
                <p:nvPr/>
              </p:nvSpPr>
              <p:spPr bwMode="auto">
                <a:xfrm>
                  <a:off x="8390732" y="2736850"/>
                  <a:ext cx="125413" cy="130175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3" name="AutoShape 54"/>
                <p:cNvSpPr>
                  <a:spLocks/>
                </p:cNvSpPr>
                <p:nvPr/>
              </p:nvSpPr>
              <p:spPr bwMode="auto">
                <a:xfrm>
                  <a:off x="8375650" y="2896394"/>
                  <a:ext cx="70644" cy="73819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4" name="AutoShape 55"/>
                <p:cNvSpPr>
                  <a:spLocks/>
                </p:cNvSpPr>
                <p:nvPr/>
              </p:nvSpPr>
              <p:spPr bwMode="auto">
                <a:xfrm>
                  <a:off x="8448675" y="2649538"/>
                  <a:ext cx="71438" cy="74613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7821044" y="3433682"/>
              <a:ext cx="701040" cy="509548"/>
              <a:chOff x="5871081" y="2190265"/>
              <a:chExt cx="572068" cy="415805"/>
            </a:xfrm>
          </p:grpSpPr>
          <p:grpSp>
            <p:nvGrpSpPr>
              <p:cNvPr id="127" name="组合 126"/>
              <p:cNvGrpSpPr/>
              <p:nvPr/>
            </p:nvGrpSpPr>
            <p:grpSpPr>
              <a:xfrm rot="10800000">
                <a:off x="5871081" y="2190265"/>
                <a:ext cx="572068" cy="415805"/>
                <a:chOff x="2812960" y="874737"/>
                <a:chExt cx="572068" cy="415805"/>
              </a:xfrm>
            </p:grpSpPr>
            <p:sp>
              <p:nvSpPr>
                <p:cNvPr id="13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3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28" name="Group 22"/>
              <p:cNvGrpSpPr/>
              <p:nvPr/>
            </p:nvGrpSpPr>
            <p:grpSpPr>
              <a:xfrm>
                <a:off x="5997568" y="2282755"/>
                <a:ext cx="264199" cy="264651"/>
                <a:chOff x="7287419" y="3505994"/>
                <a:chExt cx="464344" cy="465138"/>
              </a:xfrm>
              <a:solidFill>
                <a:schemeClr val="bg1"/>
              </a:solidFill>
            </p:grpSpPr>
            <p:sp>
              <p:nvSpPr>
                <p:cNvPr id="129" name="AutoShape 37"/>
                <p:cNvSpPr>
                  <a:spLocks/>
                </p:cNvSpPr>
                <p:nvPr/>
              </p:nvSpPr>
              <p:spPr bwMode="auto">
                <a:xfrm>
                  <a:off x="7287419" y="354965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0" name="AutoShape 38"/>
                <p:cNvSpPr>
                  <a:spLocks/>
                </p:cNvSpPr>
                <p:nvPr/>
              </p:nvSpPr>
              <p:spPr bwMode="auto">
                <a:xfrm>
                  <a:off x="7490619" y="373856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1" name="AutoShape 39"/>
                <p:cNvSpPr>
                  <a:spLocks/>
                </p:cNvSpPr>
                <p:nvPr/>
              </p:nvSpPr>
              <p:spPr bwMode="auto">
                <a:xfrm>
                  <a:off x="7679532" y="350599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2" name="AutoShape 40"/>
                <p:cNvSpPr>
                  <a:spLocks/>
                </p:cNvSpPr>
                <p:nvPr/>
              </p:nvSpPr>
              <p:spPr bwMode="auto">
                <a:xfrm>
                  <a:off x="7403307" y="372427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3" name="AutoShape 41"/>
                <p:cNvSpPr>
                  <a:spLocks/>
                </p:cNvSpPr>
                <p:nvPr/>
              </p:nvSpPr>
              <p:spPr bwMode="auto">
                <a:xfrm>
                  <a:off x="7461250" y="382587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4" name="AutoShape 42"/>
                <p:cNvSpPr>
                  <a:spLocks/>
                </p:cNvSpPr>
                <p:nvPr/>
              </p:nvSpPr>
              <p:spPr bwMode="auto">
                <a:xfrm>
                  <a:off x="7693819" y="360759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37" name="组合 136"/>
            <p:cNvGrpSpPr/>
            <p:nvPr/>
          </p:nvGrpSpPr>
          <p:grpSpPr>
            <a:xfrm>
              <a:off x="7821044" y="4744614"/>
              <a:ext cx="701040" cy="509548"/>
              <a:chOff x="5864748" y="3008916"/>
              <a:chExt cx="572068" cy="415805"/>
            </a:xfrm>
          </p:grpSpPr>
          <p:grpSp>
            <p:nvGrpSpPr>
              <p:cNvPr id="138" name="组合 137"/>
              <p:cNvGrpSpPr/>
              <p:nvPr/>
            </p:nvGrpSpPr>
            <p:grpSpPr>
              <a:xfrm rot="10800000">
                <a:off x="5864748" y="3008916"/>
                <a:ext cx="572068" cy="415805"/>
                <a:chOff x="2812960" y="874737"/>
                <a:chExt cx="572068" cy="415805"/>
              </a:xfrm>
            </p:grpSpPr>
            <p:sp>
              <p:nvSpPr>
                <p:cNvPr id="149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50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39" name="Group 12"/>
              <p:cNvGrpSpPr/>
              <p:nvPr/>
            </p:nvGrpSpPr>
            <p:grpSpPr>
              <a:xfrm>
                <a:off x="5985331" y="3091890"/>
                <a:ext cx="264199" cy="264651"/>
                <a:chOff x="9145588" y="4435475"/>
                <a:chExt cx="464344" cy="465138"/>
              </a:xfrm>
              <a:solidFill>
                <a:schemeClr val="bg1"/>
              </a:solidFill>
            </p:grpSpPr>
            <p:sp>
              <p:nvSpPr>
                <p:cNvPr id="140" name="AutoShape 7"/>
                <p:cNvSpPr>
                  <a:spLocks/>
                </p:cNvSpPr>
                <p:nvPr/>
              </p:nvSpPr>
              <p:spPr bwMode="auto">
                <a:xfrm>
                  <a:off x="9145588" y="4435475"/>
                  <a:ext cx="464344" cy="465138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1" name="AutoShape 8"/>
                <p:cNvSpPr>
                  <a:spLocks/>
                </p:cNvSpPr>
                <p:nvPr/>
              </p:nvSpPr>
              <p:spPr bwMode="auto">
                <a:xfrm>
                  <a:off x="9348788" y="4638675"/>
                  <a:ext cx="57944" cy="57944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2" name="AutoShape 9"/>
                <p:cNvSpPr>
                  <a:spLocks/>
                </p:cNvSpPr>
                <p:nvPr/>
              </p:nvSpPr>
              <p:spPr bwMode="auto">
                <a:xfrm>
                  <a:off x="9290050" y="4580732"/>
                  <a:ext cx="174625" cy="174625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3" name="AutoShape 10"/>
                <p:cNvSpPr>
                  <a:spLocks/>
                </p:cNvSpPr>
                <p:nvPr/>
              </p:nvSpPr>
              <p:spPr bwMode="auto">
                <a:xfrm>
                  <a:off x="9406732" y="4696619"/>
                  <a:ext cx="72231" cy="74613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4" name="AutoShape 11"/>
                <p:cNvSpPr>
                  <a:spLocks/>
                </p:cNvSpPr>
                <p:nvPr/>
              </p:nvSpPr>
              <p:spPr bwMode="auto">
                <a:xfrm>
                  <a:off x="9435307" y="4725988"/>
                  <a:ext cx="103981" cy="106363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5" name="AutoShape 12"/>
                <p:cNvSpPr>
                  <a:spLocks/>
                </p:cNvSpPr>
                <p:nvPr/>
              </p:nvSpPr>
              <p:spPr bwMode="auto">
                <a:xfrm>
                  <a:off x="9421019" y="4711700"/>
                  <a:ext cx="88106" cy="89694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6" name="AutoShape 13"/>
                <p:cNvSpPr>
                  <a:spLocks/>
                </p:cNvSpPr>
                <p:nvPr/>
              </p:nvSpPr>
              <p:spPr bwMode="auto">
                <a:xfrm>
                  <a:off x="9275763" y="4566444"/>
                  <a:ext cx="73025" cy="73819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7" name="AutoShape 14"/>
                <p:cNvSpPr>
                  <a:spLocks/>
                </p:cNvSpPr>
                <p:nvPr/>
              </p:nvSpPr>
              <p:spPr bwMode="auto">
                <a:xfrm>
                  <a:off x="9217819" y="4508500"/>
                  <a:ext cx="103981" cy="105569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8" name="AutoShape 15"/>
                <p:cNvSpPr>
                  <a:spLocks/>
                </p:cNvSpPr>
                <p:nvPr/>
              </p:nvSpPr>
              <p:spPr bwMode="auto">
                <a:xfrm>
                  <a:off x="9247188" y="4537075"/>
                  <a:ext cx="88107" cy="90488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8542008" y="1952971"/>
              <a:ext cx="2387765" cy="3785872"/>
              <a:chOff x="1289349" y="1543226"/>
              <a:chExt cx="1948483" cy="3089377"/>
            </a:xfrm>
          </p:grpSpPr>
          <p:sp>
            <p:nvSpPr>
              <p:cNvPr id="167" name="TextBox 182"/>
              <p:cNvSpPr txBox="1"/>
              <p:nvPr/>
            </p:nvSpPr>
            <p:spPr>
              <a:xfrm>
                <a:off x="1289349" y="1787751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8" name="TextBox 183"/>
              <p:cNvSpPr txBox="1"/>
              <p:nvPr/>
            </p:nvSpPr>
            <p:spPr>
              <a:xfrm>
                <a:off x="1482330" y="1543226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TextBox 183"/>
              <p:cNvSpPr txBox="1"/>
              <p:nvPr/>
            </p:nvSpPr>
            <p:spPr>
              <a:xfrm>
                <a:off x="1507626" y="2601247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TextBox 182"/>
              <p:cNvSpPr txBox="1"/>
              <p:nvPr/>
            </p:nvSpPr>
            <p:spPr>
              <a:xfrm>
                <a:off x="1289349" y="2857878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1" name="TextBox 183"/>
              <p:cNvSpPr txBox="1"/>
              <p:nvPr/>
            </p:nvSpPr>
            <p:spPr>
              <a:xfrm>
                <a:off x="1482329" y="3670726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TextBox 182"/>
              <p:cNvSpPr txBox="1"/>
              <p:nvPr/>
            </p:nvSpPr>
            <p:spPr>
              <a:xfrm>
                <a:off x="1289349" y="3925604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523076" y="1711838"/>
            <a:ext cx="3133386" cy="3961030"/>
            <a:chOff x="4523076" y="1711838"/>
            <a:chExt cx="3133386" cy="3961030"/>
          </a:xfrm>
        </p:grpSpPr>
        <p:pic>
          <p:nvPicPr>
            <p:cNvPr id="98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9" t="10520" r="5430" b="17484"/>
            <a:stretch/>
          </p:blipFill>
          <p:spPr>
            <a:xfrm>
              <a:off x="4523076" y="1711838"/>
              <a:ext cx="3133386" cy="39610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MH_Picture_3"/>
            <p:cNvSpPr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4900408" y="2122119"/>
              <a:ext cx="2426645" cy="311600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1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自主学习情况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437275" y="1952231"/>
            <a:ext cx="460225" cy="3642694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26921" y="1580644"/>
            <a:ext cx="902606" cy="902606"/>
            <a:chOff x="4226921" y="1580644"/>
            <a:chExt cx="902606" cy="902606"/>
          </a:xfrm>
        </p:grpSpPr>
        <p:sp>
          <p:nvSpPr>
            <p:cNvPr id="35" name="椭圆 34"/>
            <p:cNvSpPr/>
            <p:nvPr/>
          </p:nvSpPr>
          <p:spPr>
            <a:xfrm>
              <a:off x="4226921" y="1580644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16"/>
            <p:cNvSpPr txBox="1"/>
            <p:nvPr/>
          </p:nvSpPr>
          <p:spPr>
            <a:xfrm>
              <a:off x="4287385" y="1901818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第一项</a:t>
              </a:r>
            </a:p>
          </p:txBody>
        </p:sp>
      </p:grpSp>
      <p:sp>
        <p:nvSpPr>
          <p:cNvPr id="43" name="TextBox 19"/>
          <p:cNvSpPr txBox="1"/>
          <p:nvPr/>
        </p:nvSpPr>
        <p:spPr>
          <a:xfrm>
            <a:off x="5532410" y="1517164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5532410" y="3152300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5520229" y="5050904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33419" y="2897861"/>
            <a:ext cx="1830594" cy="1658549"/>
            <a:chOff x="1813629" y="2913903"/>
            <a:chExt cx="1830594" cy="1658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3629" y="2913903"/>
              <a:ext cx="1658549" cy="165854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25053" y="3560470"/>
              <a:ext cx="1719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学习内容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04537" y="3236195"/>
            <a:ext cx="903600" cy="903600"/>
            <a:chOff x="4204537" y="3236195"/>
            <a:chExt cx="903600" cy="903600"/>
          </a:xfrm>
        </p:grpSpPr>
        <p:grpSp>
          <p:nvGrpSpPr>
            <p:cNvPr id="36" name="组合 35"/>
            <p:cNvGrpSpPr>
              <a:grpSpLocks noChangeAspect="1"/>
            </p:cNvGrpSpPr>
            <p:nvPr/>
          </p:nvGrpSpPr>
          <p:grpSpPr>
            <a:xfrm>
              <a:off x="4204537" y="3236195"/>
              <a:ext cx="903600" cy="9036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4271343" y="3556175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297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第二项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0239" y="5126351"/>
            <a:ext cx="902606" cy="902606"/>
            <a:chOff x="4220239" y="5126351"/>
            <a:chExt cx="902606" cy="902606"/>
          </a:xfrm>
        </p:grpSpPr>
        <p:sp>
          <p:nvSpPr>
            <p:cNvPr id="39" name="椭圆 38"/>
            <p:cNvSpPr/>
            <p:nvPr/>
          </p:nvSpPr>
          <p:spPr>
            <a:xfrm>
              <a:off x="4220239" y="5126351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TextBox 16"/>
            <p:cNvSpPr txBox="1"/>
            <p:nvPr/>
          </p:nvSpPr>
          <p:spPr>
            <a:xfrm>
              <a:off x="4287385" y="5457732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1542966" y="2955338"/>
            <a:ext cx="2823301" cy="273960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096223" y="1650071"/>
            <a:ext cx="1703707" cy="1669163"/>
            <a:chOff x="2096223" y="1650071"/>
            <a:chExt cx="1703707" cy="1669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2096223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3369436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355088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77105" y="2955337"/>
            <a:ext cx="2823301" cy="2739605"/>
          </a:xfrm>
          <a:prstGeom prst="roundRect">
            <a:avLst>
              <a:gd name="adj" fmla="val 7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30063" y="2955336"/>
            <a:ext cx="2823301" cy="2739605"/>
          </a:xfrm>
          <a:prstGeom prst="roundRect">
            <a:avLst>
              <a:gd name="adj" fmla="val 74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254174" y="1700708"/>
            <a:ext cx="1765007" cy="1669163"/>
            <a:chOff x="5254174" y="1700708"/>
            <a:chExt cx="1765007" cy="16691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254174" y="1700708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6588687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0683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34" name="TextBox 20"/>
          <p:cNvSpPr txBox="1"/>
          <p:nvPr/>
        </p:nvSpPr>
        <p:spPr>
          <a:xfrm>
            <a:off x="1847578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407132" y="1650071"/>
            <a:ext cx="1767504" cy="1669163"/>
            <a:chOff x="8407132" y="1650071"/>
            <a:chExt cx="1767504" cy="1669163"/>
          </a:xfrm>
        </p:grpSpPr>
        <p:grpSp>
          <p:nvGrpSpPr>
            <p:cNvPr id="27" name="组合 26"/>
            <p:cNvGrpSpPr/>
            <p:nvPr/>
          </p:nvGrpSpPr>
          <p:grpSpPr>
            <a:xfrm>
              <a:off x="8407132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9744142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6012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4983780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8136739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2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2" grpId="0" animBg="1"/>
      <p:bldP spid="23" grpId="0" animBg="1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3" y="252482"/>
            <a:ext cx="344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公司各项制度遵守情况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07237" y="4420708"/>
            <a:ext cx="1840512" cy="1628561"/>
            <a:chOff x="2795121" y="2838380"/>
            <a:chExt cx="1128251" cy="99832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22574" y="4830825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160328" y="5762279"/>
            <a:ext cx="3547660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68922" y="3481585"/>
            <a:ext cx="1840512" cy="1628561"/>
            <a:chOff x="2795121" y="2838380"/>
            <a:chExt cx="1128251" cy="998323"/>
          </a:xfrm>
        </p:grpSpPr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chemeClr val="accent2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77045" y="3891702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6" name="圆角矩形 6"/>
          <p:cNvSpPr/>
          <p:nvPr/>
        </p:nvSpPr>
        <p:spPr>
          <a:xfrm rot="5400000" flipV="1">
            <a:off x="5339960" y="4233270"/>
            <a:ext cx="527973" cy="396961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6"/>
          <p:cNvSpPr/>
          <p:nvPr/>
        </p:nvSpPr>
        <p:spPr>
          <a:xfrm rot="5400000" flipV="1">
            <a:off x="7031421" y="3291586"/>
            <a:ext cx="501489" cy="394825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5847383" y="4765286"/>
            <a:ext cx="3476079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30607" y="2542463"/>
            <a:ext cx="1840512" cy="1628561"/>
            <a:chOff x="2795121" y="2838380"/>
            <a:chExt cx="1128251" cy="998323"/>
          </a:xfrm>
        </p:grpSpPr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129914" y="2952580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010444" y="2165763"/>
            <a:ext cx="3547660" cy="65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92291" y="1603341"/>
            <a:ext cx="1840512" cy="1628561"/>
            <a:chOff x="2795121" y="2838380"/>
            <a:chExt cx="1128251" cy="998323"/>
          </a:xfrm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801216" y="2013458"/>
            <a:ext cx="822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0" name="圆角矩形 6"/>
          <p:cNvSpPr/>
          <p:nvPr/>
        </p:nvSpPr>
        <p:spPr>
          <a:xfrm rot="5400000" flipH="1">
            <a:off x="3888625" y="359596"/>
            <a:ext cx="513271" cy="4050189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6"/>
          <p:cNvSpPr/>
          <p:nvPr/>
        </p:nvSpPr>
        <p:spPr>
          <a:xfrm rot="5400000" flipH="1">
            <a:off x="5553197" y="-559029"/>
            <a:ext cx="513271" cy="4026537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3704212" y="1229624"/>
            <a:ext cx="3547660" cy="65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75327" y="44503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4173555" y="54788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2023915" y="17280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700313" y="8265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4087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2052"/>
  <p:tag name="MH_LIBRARY" val="GRAPHIC"/>
  <p:tag name="MH_TYPE" val="Other"/>
  <p:tag name="MH_ORDER" val="3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1706</Words>
  <Application>Microsoft Office PowerPoint</Application>
  <PresentationFormat>宽屏</PresentationFormat>
  <Paragraphs>263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Gill Sans</vt:lpstr>
      <vt:lpstr>굴림</vt:lpstr>
      <vt:lpstr>Meiryo</vt:lpstr>
      <vt:lpstr>Open Sans</vt:lpstr>
      <vt:lpstr>Open Sans Light</vt:lpstr>
      <vt:lpstr>方正兰亭中粗黑_GBK</vt:lpstr>
      <vt:lpstr>方正兰亭准黑_GBK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W013155</cp:lastModifiedBy>
  <cp:revision>186</cp:revision>
  <dcterms:created xsi:type="dcterms:W3CDTF">2016-07-13T15:37:38Z</dcterms:created>
  <dcterms:modified xsi:type="dcterms:W3CDTF">2020-10-21T12:35:58Z</dcterms:modified>
</cp:coreProperties>
</file>