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82" r:id="rId4"/>
    <p:sldId id="257" r:id="rId5"/>
    <p:sldId id="258" r:id="rId6"/>
    <p:sldId id="260" r:id="rId7"/>
    <p:sldId id="262" r:id="rId8"/>
    <p:sldId id="263" r:id="rId9"/>
    <p:sldId id="264" r:id="rId10"/>
    <p:sldId id="27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6539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orient="horz" pos="3793" userDrawn="1">
          <p15:clr>
            <a:srgbClr val="A4A3A4"/>
          </p15:clr>
        </p15:guide>
        <p15:guide id="8" orient="horz" pos="31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7F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/>
  </p:normalViewPr>
  <p:slideViewPr>
    <p:cSldViewPr snapToGrid="0">
      <p:cViewPr>
        <p:scale>
          <a:sx n="100" d="100"/>
          <a:sy n="100" d="100"/>
        </p:scale>
        <p:origin x="294" y="330"/>
      </p:cViewPr>
      <p:guideLst>
        <p:guide orient="horz" pos="2205"/>
        <p:guide pos="211"/>
        <p:guide pos="6539"/>
        <p:guide pos="7469"/>
        <p:guide orient="horz" pos="3952"/>
        <p:guide orient="horz" pos="3793"/>
        <p:guide orient="horz" pos="3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92B03-6E94-4A20-B950-6666EC62C763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zh-CN" altLang="en-US"/>
        </a:p>
      </dgm:t>
    </dgm:pt>
    <dgm:pt modelId="{3DE5DD4B-678B-44B6-AE5E-534F54C1F192}" type="pres">
      <dgm:prSet presAssocID="{20192B03-6E94-4A20-B950-6666EC62C7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910C43-36D5-4521-80F0-A5831F55EB7D}" type="presOf" srcId="{20192B03-6E94-4A20-B950-6666EC62C763}" destId="{3DE5DD4B-678B-44B6-AE5E-534F54C1F19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9C8F-A68A-4DE5-91C3-67D345E2551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1B75-F31F-473C-B653-A1D439D46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8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62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1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16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55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62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6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89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22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86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16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8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61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90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0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44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867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8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462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45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8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2" y="1"/>
            <a:ext cx="1218844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6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4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19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4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99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4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9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30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02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0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2" y="1"/>
            <a:ext cx="1218844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743903" y="719872"/>
            <a:ext cx="61209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 userDrawn="1"/>
        </p:nvGrpSpPr>
        <p:grpSpPr>
          <a:xfrm>
            <a:off x="0" y="0"/>
            <a:ext cx="1026885" cy="815331"/>
            <a:chOff x="0" y="0"/>
            <a:chExt cx="1026885" cy="815331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0" y="0"/>
              <a:ext cx="743903" cy="641444"/>
              <a:chOff x="540674" y="2478267"/>
              <a:chExt cx="1205922" cy="1039829"/>
            </a:xfrm>
          </p:grpSpPr>
          <p:sp>
            <p:nvSpPr>
              <p:cNvPr id="9" name="六边形 8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0" name="六边形 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282982" y="173887"/>
              <a:ext cx="743903" cy="641444"/>
              <a:chOff x="540674" y="2478267"/>
              <a:chExt cx="1205922" cy="1039829"/>
            </a:xfrm>
          </p:grpSpPr>
          <p:sp>
            <p:nvSpPr>
              <p:cNvPr id="13" name="六边形 1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4" name="六边形 1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57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10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5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7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6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6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4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7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1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3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2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notesSlide" Target="../notesSlides/notesSlide17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notesSlide" Target="../notesSlides/notesSlide18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19" Type="http://schemas.openxmlformats.org/officeDocument/2006/relationships/image" Target="../media/image2.jp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9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661" y="3221874"/>
            <a:ext cx="7859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</a:t>
            </a:r>
            <a:r>
              <a:rPr lang="zh-CN" altLang="en-US" sz="4800" b="1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联席会</a:t>
            </a:r>
            <a:r>
              <a:rPr lang="en-US" altLang="zh-CN" sz="4800" b="1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4800" b="1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届转正答辩</a:t>
            </a:r>
            <a:endParaRPr lang="zh-CN" altLang="en-US" sz="4800" b="1" dirty="0">
              <a:solidFill>
                <a:srgbClr val="0297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96821" y="1755512"/>
            <a:ext cx="1290650" cy="1290650"/>
            <a:chOff x="3496821" y="1755512"/>
            <a:chExt cx="1290650" cy="1290650"/>
          </a:xfrm>
        </p:grpSpPr>
        <p:grpSp>
          <p:nvGrpSpPr>
            <p:cNvPr id="3" name="组合 2"/>
            <p:cNvGrpSpPr/>
            <p:nvPr/>
          </p:nvGrpSpPr>
          <p:grpSpPr>
            <a:xfrm>
              <a:off x="3496821" y="1755512"/>
              <a:ext cx="1290650" cy="1290650"/>
              <a:chOff x="4583038" y="1033291"/>
              <a:chExt cx="2838736" cy="283873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3779864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03110" y="1755512"/>
            <a:ext cx="1290650" cy="1290650"/>
            <a:chOff x="4803110" y="1755512"/>
            <a:chExt cx="1290650" cy="1290650"/>
          </a:xfrm>
        </p:grpSpPr>
        <p:grpSp>
          <p:nvGrpSpPr>
            <p:cNvPr id="25" name="组合 24"/>
            <p:cNvGrpSpPr/>
            <p:nvPr/>
          </p:nvGrpSpPr>
          <p:grpSpPr>
            <a:xfrm>
              <a:off x="4803110" y="1755512"/>
              <a:ext cx="1290650" cy="1290650"/>
              <a:chOff x="4583038" y="1033291"/>
              <a:chExt cx="2838736" cy="283873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08615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19447" y="1755512"/>
            <a:ext cx="1290650" cy="1290650"/>
            <a:chOff x="6119447" y="1755512"/>
            <a:chExt cx="1290650" cy="1290650"/>
          </a:xfrm>
        </p:grpSpPr>
        <p:grpSp>
          <p:nvGrpSpPr>
            <p:cNvPr id="30" name="组合 29"/>
            <p:cNvGrpSpPr/>
            <p:nvPr/>
          </p:nvGrpSpPr>
          <p:grpSpPr>
            <a:xfrm>
              <a:off x="6119447" y="1755512"/>
              <a:ext cx="1290650" cy="1290650"/>
              <a:chOff x="4583038" y="1033291"/>
              <a:chExt cx="2838736" cy="2838736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6402490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35780" y="1755512"/>
            <a:ext cx="1290650" cy="1290650"/>
            <a:chOff x="7435780" y="1755512"/>
            <a:chExt cx="1290650" cy="1290650"/>
          </a:xfrm>
        </p:grpSpPr>
        <p:grpSp>
          <p:nvGrpSpPr>
            <p:cNvPr id="35" name="组合 34"/>
            <p:cNvGrpSpPr/>
            <p:nvPr/>
          </p:nvGrpSpPr>
          <p:grpSpPr>
            <a:xfrm>
              <a:off x="7435780" y="1755512"/>
              <a:ext cx="1290650" cy="1290650"/>
              <a:chOff x="4583038" y="1033291"/>
              <a:chExt cx="2838736" cy="283873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771882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辩</a:t>
              </a:r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3016155" y="4151551"/>
            <a:ext cx="6045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0" y="149165"/>
            <a:ext cx="176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297F0"/>
                </a:solidFill>
              </a:rPr>
              <a:t>YOUR LOGO</a:t>
            </a:r>
            <a:endParaRPr lang="zh-CN" altLang="en-US" sz="2000" b="1" dirty="0">
              <a:solidFill>
                <a:srgbClr val="0297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5090" y="4659086"/>
            <a:ext cx="29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智能与服务中心</a:t>
            </a:r>
            <a:r>
              <a:rPr lang="en-US" altLang="zh-CN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WebUI</a:t>
            </a:r>
            <a:r>
              <a:rPr lang="zh-CN" altLang="en-US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dirty="0">
              <a:solidFill>
                <a:srgbClr val="0297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78013" y="4659086"/>
            <a:ext cx="20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r>
              <a:rPr lang="zh-CN" altLang="en-US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人：王显淼</a:t>
            </a:r>
            <a:endParaRPr lang="zh-CN" altLang="en-US" dirty="0">
              <a:solidFill>
                <a:srgbClr val="0297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>
            <a:spLocks noChangeAspect="1"/>
          </p:cNvSpPr>
          <p:nvPr/>
        </p:nvSpPr>
        <p:spPr bwMode="auto">
          <a:xfrm>
            <a:off x="2992746" y="4603755"/>
            <a:ext cx="408197" cy="396000"/>
          </a:xfrm>
          <a:custGeom>
            <a:avLst/>
            <a:gdLst>
              <a:gd name="connsiteX0" fmla="*/ 262805 w 519288"/>
              <a:gd name="connsiteY0" fmla="*/ 111558 h 503774"/>
              <a:gd name="connsiteX1" fmla="*/ 439744 w 519288"/>
              <a:gd name="connsiteY1" fmla="*/ 276036 h 503774"/>
              <a:gd name="connsiteX2" fmla="*/ 439744 w 519288"/>
              <a:gd name="connsiteY2" fmla="*/ 484796 h 503774"/>
              <a:gd name="connsiteX3" fmla="*/ 433425 w 519288"/>
              <a:gd name="connsiteY3" fmla="*/ 503774 h 503774"/>
              <a:gd name="connsiteX4" fmla="*/ 414467 w 519288"/>
              <a:gd name="connsiteY4" fmla="*/ 503774 h 503774"/>
              <a:gd name="connsiteX5" fmla="*/ 319678 w 519288"/>
              <a:gd name="connsiteY5" fmla="*/ 503774 h 503774"/>
              <a:gd name="connsiteX6" fmla="*/ 313359 w 519288"/>
              <a:gd name="connsiteY6" fmla="*/ 503774 h 503774"/>
              <a:gd name="connsiteX7" fmla="*/ 307040 w 519288"/>
              <a:gd name="connsiteY7" fmla="*/ 497448 h 503774"/>
              <a:gd name="connsiteX8" fmla="*/ 307040 w 519288"/>
              <a:gd name="connsiteY8" fmla="*/ 396231 h 503774"/>
              <a:gd name="connsiteX9" fmla="*/ 212251 w 519288"/>
              <a:gd name="connsiteY9" fmla="*/ 396231 h 503774"/>
              <a:gd name="connsiteX10" fmla="*/ 212251 w 519288"/>
              <a:gd name="connsiteY10" fmla="*/ 497448 h 503774"/>
              <a:gd name="connsiteX11" fmla="*/ 212251 w 519288"/>
              <a:gd name="connsiteY11" fmla="*/ 503774 h 503774"/>
              <a:gd name="connsiteX12" fmla="*/ 199612 w 519288"/>
              <a:gd name="connsiteY12" fmla="*/ 503774 h 503774"/>
              <a:gd name="connsiteX13" fmla="*/ 104823 w 519288"/>
              <a:gd name="connsiteY13" fmla="*/ 503774 h 503774"/>
              <a:gd name="connsiteX14" fmla="*/ 92185 w 519288"/>
              <a:gd name="connsiteY14" fmla="*/ 503774 h 503774"/>
              <a:gd name="connsiteX15" fmla="*/ 79546 w 519288"/>
              <a:gd name="connsiteY15" fmla="*/ 484796 h 503774"/>
              <a:gd name="connsiteX16" fmla="*/ 79546 w 519288"/>
              <a:gd name="connsiteY16" fmla="*/ 276036 h 503774"/>
              <a:gd name="connsiteX17" fmla="*/ 259644 w 519288"/>
              <a:gd name="connsiteY17" fmla="*/ 0 h 503774"/>
              <a:gd name="connsiteX18" fmla="*/ 281809 w 519288"/>
              <a:gd name="connsiteY18" fmla="*/ 9516 h 503774"/>
              <a:gd name="connsiteX19" fmla="*/ 370468 w 519288"/>
              <a:gd name="connsiteY19" fmla="*/ 91992 h 503774"/>
              <a:gd name="connsiteX20" fmla="*/ 370468 w 519288"/>
              <a:gd name="connsiteY20" fmla="*/ 22205 h 503774"/>
              <a:gd name="connsiteX21" fmla="*/ 383134 w 519288"/>
              <a:gd name="connsiteY21" fmla="*/ 9516 h 503774"/>
              <a:gd name="connsiteX22" fmla="*/ 414798 w 519288"/>
              <a:gd name="connsiteY22" fmla="*/ 9516 h 503774"/>
              <a:gd name="connsiteX23" fmla="*/ 427463 w 519288"/>
              <a:gd name="connsiteY23" fmla="*/ 22205 h 503774"/>
              <a:gd name="connsiteX24" fmla="*/ 427463 w 519288"/>
              <a:gd name="connsiteY24" fmla="*/ 142746 h 503774"/>
              <a:gd name="connsiteX25" fmla="*/ 509789 w 519288"/>
              <a:gd name="connsiteY25" fmla="*/ 218877 h 503774"/>
              <a:gd name="connsiteX26" fmla="*/ 509789 w 519288"/>
              <a:gd name="connsiteY26" fmla="*/ 269631 h 503774"/>
              <a:gd name="connsiteX27" fmla="*/ 465460 w 519288"/>
              <a:gd name="connsiteY27" fmla="*/ 269631 h 503774"/>
              <a:gd name="connsiteX28" fmla="*/ 262810 w 519288"/>
              <a:gd name="connsiteY28" fmla="*/ 79303 h 503774"/>
              <a:gd name="connsiteX29" fmla="*/ 60161 w 519288"/>
              <a:gd name="connsiteY29" fmla="*/ 269631 h 503774"/>
              <a:gd name="connsiteX30" fmla="*/ 34830 w 519288"/>
              <a:gd name="connsiteY30" fmla="*/ 275975 h 503774"/>
              <a:gd name="connsiteX31" fmla="*/ 9499 w 519288"/>
              <a:gd name="connsiteY31" fmla="*/ 269631 h 503774"/>
              <a:gd name="connsiteX32" fmla="*/ 9499 w 519288"/>
              <a:gd name="connsiteY32" fmla="*/ 218877 h 503774"/>
              <a:gd name="connsiteX33" fmla="*/ 237479 w 519288"/>
              <a:gd name="connsiteY33" fmla="*/ 9516 h 503774"/>
              <a:gd name="connsiteX34" fmla="*/ 259644 w 519288"/>
              <a:gd name="connsiteY34" fmla="*/ 0 h 5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288" h="503774">
                <a:moveTo>
                  <a:pt x="262805" y="111558"/>
                </a:moveTo>
                <a:cubicBezTo>
                  <a:pt x="262805" y="111558"/>
                  <a:pt x="262805" y="111558"/>
                  <a:pt x="439744" y="276036"/>
                </a:cubicBezTo>
                <a:cubicBezTo>
                  <a:pt x="439744" y="276036"/>
                  <a:pt x="439744" y="276036"/>
                  <a:pt x="439744" y="484796"/>
                </a:cubicBezTo>
                <a:cubicBezTo>
                  <a:pt x="439744" y="497448"/>
                  <a:pt x="433425" y="503774"/>
                  <a:pt x="433425" y="503774"/>
                </a:cubicBezTo>
                <a:cubicBezTo>
                  <a:pt x="427106" y="503774"/>
                  <a:pt x="420786" y="503774"/>
                  <a:pt x="414467" y="503774"/>
                </a:cubicBezTo>
                <a:cubicBezTo>
                  <a:pt x="414467" y="503774"/>
                  <a:pt x="414467" y="503774"/>
                  <a:pt x="319678" y="503774"/>
                </a:cubicBezTo>
                <a:cubicBezTo>
                  <a:pt x="319678" y="503774"/>
                  <a:pt x="313359" y="503774"/>
                  <a:pt x="313359" y="503774"/>
                </a:cubicBezTo>
                <a:cubicBezTo>
                  <a:pt x="313359" y="503774"/>
                  <a:pt x="307040" y="497448"/>
                  <a:pt x="307040" y="497448"/>
                </a:cubicBezTo>
                <a:cubicBezTo>
                  <a:pt x="307040" y="497448"/>
                  <a:pt x="307040" y="497448"/>
                  <a:pt x="307040" y="396231"/>
                </a:cubicBezTo>
                <a:cubicBezTo>
                  <a:pt x="307040" y="396231"/>
                  <a:pt x="307040" y="396231"/>
                  <a:pt x="212251" y="396231"/>
                </a:cubicBezTo>
                <a:cubicBezTo>
                  <a:pt x="212251" y="396231"/>
                  <a:pt x="212251" y="396231"/>
                  <a:pt x="212251" y="497448"/>
                </a:cubicBezTo>
                <a:cubicBezTo>
                  <a:pt x="212251" y="497448"/>
                  <a:pt x="212251" y="503774"/>
                  <a:pt x="212251" y="503774"/>
                </a:cubicBezTo>
                <a:cubicBezTo>
                  <a:pt x="205931" y="503774"/>
                  <a:pt x="205931" y="503774"/>
                  <a:pt x="199612" y="503774"/>
                </a:cubicBezTo>
                <a:cubicBezTo>
                  <a:pt x="199612" y="503774"/>
                  <a:pt x="199612" y="503774"/>
                  <a:pt x="104823" y="503774"/>
                </a:cubicBezTo>
                <a:cubicBezTo>
                  <a:pt x="98504" y="503774"/>
                  <a:pt x="98504" y="503774"/>
                  <a:pt x="92185" y="503774"/>
                </a:cubicBezTo>
                <a:cubicBezTo>
                  <a:pt x="85865" y="503774"/>
                  <a:pt x="79546" y="497448"/>
                  <a:pt x="79546" y="484796"/>
                </a:cubicBezTo>
                <a:cubicBezTo>
                  <a:pt x="79546" y="484796"/>
                  <a:pt x="79546" y="484796"/>
                  <a:pt x="79546" y="276036"/>
                </a:cubicBezTo>
                <a:close/>
                <a:moveTo>
                  <a:pt x="259644" y="0"/>
                </a:moveTo>
                <a:cubicBezTo>
                  <a:pt x="267560" y="0"/>
                  <a:pt x="275476" y="3172"/>
                  <a:pt x="281809" y="9516"/>
                </a:cubicBezTo>
                <a:cubicBezTo>
                  <a:pt x="281809" y="9516"/>
                  <a:pt x="281809" y="9516"/>
                  <a:pt x="370468" y="91992"/>
                </a:cubicBezTo>
                <a:cubicBezTo>
                  <a:pt x="370468" y="91992"/>
                  <a:pt x="370468" y="91992"/>
                  <a:pt x="370468" y="22205"/>
                </a:cubicBezTo>
                <a:cubicBezTo>
                  <a:pt x="370468" y="15861"/>
                  <a:pt x="376801" y="9516"/>
                  <a:pt x="383134" y="9516"/>
                </a:cubicBezTo>
                <a:cubicBezTo>
                  <a:pt x="383134" y="9516"/>
                  <a:pt x="383134" y="9516"/>
                  <a:pt x="414798" y="9516"/>
                </a:cubicBezTo>
                <a:cubicBezTo>
                  <a:pt x="421130" y="9516"/>
                  <a:pt x="427463" y="15861"/>
                  <a:pt x="427463" y="22205"/>
                </a:cubicBezTo>
                <a:cubicBezTo>
                  <a:pt x="427463" y="22205"/>
                  <a:pt x="427463" y="22205"/>
                  <a:pt x="427463" y="142746"/>
                </a:cubicBezTo>
                <a:cubicBezTo>
                  <a:pt x="427463" y="142746"/>
                  <a:pt x="427463" y="142746"/>
                  <a:pt x="509789" y="218877"/>
                </a:cubicBezTo>
                <a:cubicBezTo>
                  <a:pt x="522455" y="231565"/>
                  <a:pt x="522455" y="250598"/>
                  <a:pt x="509789" y="269631"/>
                </a:cubicBezTo>
                <a:cubicBezTo>
                  <a:pt x="503457" y="282319"/>
                  <a:pt x="478126" y="282319"/>
                  <a:pt x="465460" y="269631"/>
                </a:cubicBezTo>
                <a:cubicBezTo>
                  <a:pt x="465460" y="269631"/>
                  <a:pt x="465460" y="269631"/>
                  <a:pt x="262810" y="79303"/>
                </a:cubicBezTo>
                <a:cubicBezTo>
                  <a:pt x="262810" y="79303"/>
                  <a:pt x="262810" y="79303"/>
                  <a:pt x="60161" y="269631"/>
                </a:cubicBezTo>
                <a:cubicBezTo>
                  <a:pt x="53828" y="275975"/>
                  <a:pt x="41163" y="275975"/>
                  <a:pt x="34830" y="275975"/>
                </a:cubicBezTo>
                <a:cubicBezTo>
                  <a:pt x="28497" y="275975"/>
                  <a:pt x="15831" y="275975"/>
                  <a:pt x="9499" y="269631"/>
                </a:cubicBezTo>
                <a:cubicBezTo>
                  <a:pt x="-3167" y="250598"/>
                  <a:pt x="-3167" y="231565"/>
                  <a:pt x="9499" y="218877"/>
                </a:cubicBezTo>
                <a:cubicBezTo>
                  <a:pt x="9499" y="218877"/>
                  <a:pt x="9499" y="218877"/>
                  <a:pt x="237479" y="9516"/>
                </a:cubicBezTo>
                <a:cubicBezTo>
                  <a:pt x="243812" y="3172"/>
                  <a:pt x="251728" y="0"/>
                  <a:pt x="25964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0297F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25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177865" y="4635839"/>
            <a:ext cx="182738" cy="365476"/>
          </a:xfrm>
          <a:custGeom>
            <a:avLst/>
            <a:gdLst/>
            <a:ahLst/>
            <a:cxnLst/>
            <a:rect l="0" t="0" r="r" b="b"/>
            <a:pathLst>
              <a:path w="725488" h="1450976">
                <a:moveTo>
                  <a:pt x="180975" y="543686"/>
                </a:moveTo>
                <a:lnTo>
                  <a:pt x="544513" y="543686"/>
                </a:lnTo>
                <a:lnTo>
                  <a:pt x="544513" y="785648"/>
                </a:lnTo>
                <a:lnTo>
                  <a:pt x="544248" y="794903"/>
                </a:lnTo>
                <a:lnTo>
                  <a:pt x="543187" y="804158"/>
                </a:lnTo>
                <a:lnTo>
                  <a:pt x="542392" y="813149"/>
                </a:lnTo>
                <a:lnTo>
                  <a:pt x="540536" y="822140"/>
                </a:lnTo>
                <a:lnTo>
                  <a:pt x="538679" y="830867"/>
                </a:lnTo>
                <a:lnTo>
                  <a:pt x="536293" y="839329"/>
                </a:lnTo>
                <a:lnTo>
                  <a:pt x="533111" y="847791"/>
                </a:lnTo>
                <a:lnTo>
                  <a:pt x="530194" y="856253"/>
                </a:lnTo>
                <a:lnTo>
                  <a:pt x="526482" y="864186"/>
                </a:lnTo>
                <a:lnTo>
                  <a:pt x="522504" y="871855"/>
                </a:lnTo>
                <a:lnTo>
                  <a:pt x="517997" y="879523"/>
                </a:lnTo>
                <a:lnTo>
                  <a:pt x="513224" y="886928"/>
                </a:lnTo>
                <a:lnTo>
                  <a:pt x="508186" y="893803"/>
                </a:lnTo>
                <a:lnTo>
                  <a:pt x="502882" y="900943"/>
                </a:lnTo>
                <a:lnTo>
                  <a:pt x="497049" y="907290"/>
                </a:lnTo>
                <a:lnTo>
                  <a:pt x="490950" y="913636"/>
                </a:lnTo>
                <a:lnTo>
                  <a:pt x="484851" y="919718"/>
                </a:lnTo>
                <a:lnTo>
                  <a:pt x="478222" y="925271"/>
                </a:lnTo>
                <a:lnTo>
                  <a:pt x="471328" y="930825"/>
                </a:lnTo>
                <a:lnTo>
                  <a:pt x="464169" y="935849"/>
                </a:lnTo>
                <a:lnTo>
                  <a:pt x="456744" y="940609"/>
                </a:lnTo>
                <a:lnTo>
                  <a:pt x="449054" y="944840"/>
                </a:lnTo>
                <a:lnTo>
                  <a:pt x="441630" y="949071"/>
                </a:lnTo>
                <a:lnTo>
                  <a:pt x="433145" y="952773"/>
                </a:lnTo>
                <a:lnTo>
                  <a:pt x="424925" y="955682"/>
                </a:lnTo>
                <a:lnTo>
                  <a:pt x="416705" y="958855"/>
                </a:lnTo>
                <a:lnTo>
                  <a:pt x="407954" y="961235"/>
                </a:lnTo>
                <a:lnTo>
                  <a:pt x="399204" y="963086"/>
                </a:lnTo>
                <a:lnTo>
                  <a:pt x="390188" y="964673"/>
                </a:lnTo>
                <a:lnTo>
                  <a:pt x="380908" y="965730"/>
                </a:lnTo>
                <a:lnTo>
                  <a:pt x="371892" y="966788"/>
                </a:lnTo>
                <a:lnTo>
                  <a:pt x="362612" y="966788"/>
                </a:lnTo>
                <a:lnTo>
                  <a:pt x="353331" y="966788"/>
                </a:lnTo>
                <a:lnTo>
                  <a:pt x="344050" y="965730"/>
                </a:lnTo>
                <a:lnTo>
                  <a:pt x="334770" y="964673"/>
                </a:lnTo>
                <a:lnTo>
                  <a:pt x="326019" y="963086"/>
                </a:lnTo>
                <a:lnTo>
                  <a:pt x="317269" y="961235"/>
                </a:lnTo>
                <a:lnTo>
                  <a:pt x="308518" y="958855"/>
                </a:lnTo>
                <a:lnTo>
                  <a:pt x="300033" y="955682"/>
                </a:lnTo>
                <a:lnTo>
                  <a:pt x="291813" y="952773"/>
                </a:lnTo>
                <a:lnTo>
                  <a:pt x="283858" y="949071"/>
                </a:lnTo>
                <a:lnTo>
                  <a:pt x="275903" y="944840"/>
                </a:lnTo>
                <a:lnTo>
                  <a:pt x="268214" y="940609"/>
                </a:lnTo>
                <a:lnTo>
                  <a:pt x="261054" y="935849"/>
                </a:lnTo>
                <a:lnTo>
                  <a:pt x="253895" y="930825"/>
                </a:lnTo>
                <a:lnTo>
                  <a:pt x="247001" y="925271"/>
                </a:lnTo>
                <a:lnTo>
                  <a:pt x="240372" y="919718"/>
                </a:lnTo>
                <a:lnTo>
                  <a:pt x="234008" y="913636"/>
                </a:lnTo>
                <a:lnTo>
                  <a:pt x="228174" y="907290"/>
                </a:lnTo>
                <a:lnTo>
                  <a:pt x="222341" y="900943"/>
                </a:lnTo>
                <a:lnTo>
                  <a:pt x="217037" y="893803"/>
                </a:lnTo>
                <a:lnTo>
                  <a:pt x="211999" y="886928"/>
                </a:lnTo>
                <a:lnTo>
                  <a:pt x="207226" y="879523"/>
                </a:lnTo>
                <a:lnTo>
                  <a:pt x="202984" y="871855"/>
                </a:lnTo>
                <a:lnTo>
                  <a:pt x="199006" y="864186"/>
                </a:lnTo>
                <a:lnTo>
                  <a:pt x="195294" y="856253"/>
                </a:lnTo>
                <a:lnTo>
                  <a:pt x="191847" y="847791"/>
                </a:lnTo>
                <a:lnTo>
                  <a:pt x="189195" y="839329"/>
                </a:lnTo>
                <a:lnTo>
                  <a:pt x="186809" y="830867"/>
                </a:lnTo>
                <a:lnTo>
                  <a:pt x="184422" y="822140"/>
                </a:lnTo>
                <a:lnTo>
                  <a:pt x="183097" y="813149"/>
                </a:lnTo>
                <a:lnTo>
                  <a:pt x="181771" y="804158"/>
                </a:lnTo>
                <a:lnTo>
                  <a:pt x="181240" y="794903"/>
                </a:lnTo>
                <a:lnTo>
                  <a:pt x="180975" y="785648"/>
                </a:lnTo>
                <a:lnTo>
                  <a:pt x="180975" y="543686"/>
                </a:lnTo>
                <a:close/>
                <a:moveTo>
                  <a:pt x="60589" y="484188"/>
                </a:moveTo>
                <a:lnTo>
                  <a:pt x="66675" y="484453"/>
                </a:lnTo>
                <a:lnTo>
                  <a:pt x="72760" y="485510"/>
                </a:lnTo>
                <a:lnTo>
                  <a:pt x="78581" y="487096"/>
                </a:lnTo>
                <a:lnTo>
                  <a:pt x="84137" y="488947"/>
                </a:lnTo>
                <a:lnTo>
                  <a:pt x="89429" y="491591"/>
                </a:lnTo>
                <a:lnTo>
                  <a:pt x="94191" y="494499"/>
                </a:lnTo>
                <a:lnTo>
                  <a:pt x="99219" y="497935"/>
                </a:lnTo>
                <a:lnTo>
                  <a:pt x="103452" y="501901"/>
                </a:lnTo>
                <a:lnTo>
                  <a:pt x="107421" y="506131"/>
                </a:lnTo>
                <a:lnTo>
                  <a:pt x="110596" y="510889"/>
                </a:lnTo>
                <a:lnTo>
                  <a:pt x="113771" y="515912"/>
                </a:lnTo>
                <a:lnTo>
                  <a:pt x="116152" y="521200"/>
                </a:lnTo>
                <a:lnTo>
                  <a:pt x="118269" y="526487"/>
                </a:lnTo>
                <a:lnTo>
                  <a:pt x="119856" y="532303"/>
                </a:lnTo>
                <a:lnTo>
                  <a:pt x="120650" y="538383"/>
                </a:lnTo>
                <a:lnTo>
                  <a:pt x="121179" y="544464"/>
                </a:lnTo>
                <a:lnTo>
                  <a:pt x="121179" y="786095"/>
                </a:lnTo>
                <a:lnTo>
                  <a:pt x="121179" y="793233"/>
                </a:lnTo>
                <a:lnTo>
                  <a:pt x="121973" y="803807"/>
                </a:lnTo>
                <a:lnTo>
                  <a:pt x="123560" y="817554"/>
                </a:lnTo>
                <a:lnTo>
                  <a:pt x="124619" y="825750"/>
                </a:lnTo>
                <a:lnTo>
                  <a:pt x="126206" y="834209"/>
                </a:lnTo>
                <a:lnTo>
                  <a:pt x="128058" y="843462"/>
                </a:lnTo>
                <a:lnTo>
                  <a:pt x="130175" y="853244"/>
                </a:lnTo>
                <a:lnTo>
                  <a:pt x="132821" y="863290"/>
                </a:lnTo>
                <a:lnTo>
                  <a:pt x="136260" y="873600"/>
                </a:lnTo>
                <a:lnTo>
                  <a:pt x="139964" y="883910"/>
                </a:lnTo>
                <a:lnTo>
                  <a:pt x="144198" y="894485"/>
                </a:lnTo>
                <a:lnTo>
                  <a:pt x="149225" y="905588"/>
                </a:lnTo>
                <a:lnTo>
                  <a:pt x="154517" y="916163"/>
                </a:lnTo>
                <a:lnTo>
                  <a:pt x="160867" y="927002"/>
                </a:lnTo>
                <a:lnTo>
                  <a:pt x="164306" y="932289"/>
                </a:lnTo>
                <a:lnTo>
                  <a:pt x="167746" y="937577"/>
                </a:lnTo>
                <a:lnTo>
                  <a:pt x="171714" y="942864"/>
                </a:lnTo>
                <a:lnTo>
                  <a:pt x="175683" y="947887"/>
                </a:lnTo>
                <a:lnTo>
                  <a:pt x="179652" y="953174"/>
                </a:lnTo>
                <a:lnTo>
                  <a:pt x="184150" y="957933"/>
                </a:lnTo>
                <a:lnTo>
                  <a:pt x="188384" y="962956"/>
                </a:lnTo>
                <a:lnTo>
                  <a:pt x="193411" y="967714"/>
                </a:lnTo>
                <a:lnTo>
                  <a:pt x="198438" y="972209"/>
                </a:lnTo>
                <a:lnTo>
                  <a:pt x="203730" y="976967"/>
                </a:lnTo>
                <a:lnTo>
                  <a:pt x="209286" y="981197"/>
                </a:lnTo>
                <a:lnTo>
                  <a:pt x="214577" y="985427"/>
                </a:lnTo>
                <a:lnTo>
                  <a:pt x="220663" y="989657"/>
                </a:lnTo>
                <a:lnTo>
                  <a:pt x="226748" y="993622"/>
                </a:lnTo>
                <a:lnTo>
                  <a:pt x="233363" y="997323"/>
                </a:lnTo>
                <a:lnTo>
                  <a:pt x="239977" y="1001025"/>
                </a:lnTo>
                <a:lnTo>
                  <a:pt x="246857" y="1004461"/>
                </a:lnTo>
                <a:lnTo>
                  <a:pt x="254000" y="1007634"/>
                </a:lnTo>
                <a:lnTo>
                  <a:pt x="261673" y="1010542"/>
                </a:lnTo>
                <a:lnTo>
                  <a:pt x="269346" y="1013714"/>
                </a:lnTo>
                <a:lnTo>
                  <a:pt x="277019" y="1016093"/>
                </a:lnTo>
                <a:lnTo>
                  <a:pt x="285750" y="1018473"/>
                </a:lnTo>
                <a:lnTo>
                  <a:pt x="294217" y="1020852"/>
                </a:lnTo>
                <a:lnTo>
                  <a:pt x="302948" y="1022438"/>
                </a:lnTo>
                <a:lnTo>
                  <a:pt x="312209" y="1024024"/>
                </a:lnTo>
                <a:lnTo>
                  <a:pt x="321734" y="1025611"/>
                </a:lnTo>
                <a:lnTo>
                  <a:pt x="331523" y="1026404"/>
                </a:lnTo>
                <a:lnTo>
                  <a:pt x="341842" y="1027461"/>
                </a:lnTo>
                <a:lnTo>
                  <a:pt x="352161" y="1027726"/>
                </a:lnTo>
                <a:lnTo>
                  <a:pt x="362744" y="1027990"/>
                </a:lnTo>
                <a:lnTo>
                  <a:pt x="373857" y="1027726"/>
                </a:lnTo>
                <a:lnTo>
                  <a:pt x="384440" y="1027197"/>
                </a:lnTo>
                <a:lnTo>
                  <a:pt x="394759" y="1026404"/>
                </a:lnTo>
                <a:lnTo>
                  <a:pt x="404813" y="1025346"/>
                </a:lnTo>
                <a:lnTo>
                  <a:pt x="414602" y="1023760"/>
                </a:lnTo>
                <a:lnTo>
                  <a:pt x="424127" y="1022174"/>
                </a:lnTo>
                <a:lnTo>
                  <a:pt x="432859" y="1020059"/>
                </a:lnTo>
                <a:lnTo>
                  <a:pt x="441854" y="1017944"/>
                </a:lnTo>
                <a:lnTo>
                  <a:pt x="450321" y="1015565"/>
                </a:lnTo>
                <a:lnTo>
                  <a:pt x="458523" y="1012921"/>
                </a:lnTo>
                <a:lnTo>
                  <a:pt x="466196" y="1009749"/>
                </a:lnTo>
                <a:lnTo>
                  <a:pt x="473869" y="1006312"/>
                </a:lnTo>
                <a:lnTo>
                  <a:pt x="481013" y="1003140"/>
                </a:lnTo>
                <a:lnTo>
                  <a:pt x="488157" y="999438"/>
                </a:lnTo>
                <a:lnTo>
                  <a:pt x="494771" y="995473"/>
                </a:lnTo>
                <a:lnTo>
                  <a:pt x="501386" y="991507"/>
                </a:lnTo>
                <a:lnTo>
                  <a:pt x="507736" y="987278"/>
                </a:lnTo>
                <a:lnTo>
                  <a:pt x="513821" y="983048"/>
                </a:lnTo>
                <a:lnTo>
                  <a:pt x="519113" y="978289"/>
                </a:lnTo>
                <a:lnTo>
                  <a:pt x="524669" y="973795"/>
                </a:lnTo>
                <a:lnTo>
                  <a:pt x="530225" y="969036"/>
                </a:lnTo>
                <a:lnTo>
                  <a:pt x="534988" y="964013"/>
                </a:lnTo>
                <a:lnTo>
                  <a:pt x="540015" y="959255"/>
                </a:lnTo>
                <a:lnTo>
                  <a:pt x="544248" y="953967"/>
                </a:lnTo>
                <a:lnTo>
                  <a:pt x="548746" y="948944"/>
                </a:lnTo>
                <a:lnTo>
                  <a:pt x="552715" y="943657"/>
                </a:lnTo>
                <a:lnTo>
                  <a:pt x="556684" y="938105"/>
                </a:lnTo>
                <a:lnTo>
                  <a:pt x="560388" y="932554"/>
                </a:lnTo>
                <a:lnTo>
                  <a:pt x="564092" y="927266"/>
                </a:lnTo>
                <a:lnTo>
                  <a:pt x="567267" y="921715"/>
                </a:lnTo>
                <a:lnTo>
                  <a:pt x="573352" y="910876"/>
                </a:lnTo>
                <a:lnTo>
                  <a:pt x="578644" y="899772"/>
                </a:lnTo>
                <a:lnTo>
                  <a:pt x="583407" y="888404"/>
                </a:lnTo>
                <a:lnTo>
                  <a:pt x="587375" y="877830"/>
                </a:lnTo>
                <a:lnTo>
                  <a:pt x="591080" y="867255"/>
                </a:lnTo>
                <a:lnTo>
                  <a:pt x="594255" y="856416"/>
                </a:lnTo>
                <a:lnTo>
                  <a:pt x="596636" y="846899"/>
                </a:lnTo>
                <a:lnTo>
                  <a:pt x="598752" y="837117"/>
                </a:lnTo>
                <a:lnTo>
                  <a:pt x="600605" y="828129"/>
                </a:lnTo>
                <a:lnTo>
                  <a:pt x="601928" y="819934"/>
                </a:lnTo>
                <a:lnTo>
                  <a:pt x="602721" y="812267"/>
                </a:lnTo>
                <a:lnTo>
                  <a:pt x="604044" y="799577"/>
                </a:lnTo>
                <a:lnTo>
                  <a:pt x="604573" y="790853"/>
                </a:lnTo>
                <a:lnTo>
                  <a:pt x="604573" y="786095"/>
                </a:lnTo>
                <a:lnTo>
                  <a:pt x="604573" y="544464"/>
                </a:lnTo>
                <a:lnTo>
                  <a:pt x="604838" y="538383"/>
                </a:lnTo>
                <a:lnTo>
                  <a:pt x="605896" y="532303"/>
                </a:lnTo>
                <a:lnTo>
                  <a:pt x="607219" y="526487"/>
                </a:lnTo>
                <a:lnTo>
                  <a:pt x="609336" y="521200"/>
                </a:lnTo>
                <a:lnTo>
                  <a:pt x="611982" y="515912"/>
                </a:lnTo>
                <a:lnTo>
                  <a:pt x="614892" y="510889"/>
                </a:lnTo>
                <a:lnTo>
                  <a:pt x="618332" y="506131"/>
                </a:lnTo>
                <a:lnTo>
                  <a:pt x="622300" y="501901"/>
                </a:lnTo>
                <a:lnTo>
                  <a:pt x="626534" y="497935"/>
                </a:lnTo>
                <a:lnTo>
                  <a:pt x="631296" y="494499"/>
                </a:lnTo>
                <a:lnTo>
                  <a:pt x="636323" y="491591"/>
                </a:lnTo>
                <a:lnTo>
                  <a:pt x="641350" y="488947"/>
                </a:lnTo>
                <a:lnTo>
                  <a:pt x="646907" y="487096"/>
                </a:lnTo>
                <a:lnTo>
                  <a:pt x="652992" y="485510"/>
                </a:lnTo>
                <a:lnTo>
                  <a:pt x="658813" y="484453"/>
                </a:lnTo>
                <a:lnTo>
                  <a:pt x="664898" y="484188"/>
                </a:lnTo>
                <a:lnTo>
                  <a:pt x="671248" y="484453"/>
                </a:lnTo>
                <a:lnTo>
                  <a:pt x="677069" y="485510"/>
                </a:lnTo>
                <a:lnTo>
                  <a:pt x="682890" y="487096"/>
                </a:lnTo>
                <a:lnTo>
                  <a:pt x="688711" y="488947"/>
                </a:lnTo>
                <a:lnTo>
                  <a:pt x="694003" y="491591"/>
                </a:lnTo>
                <a:lnTo>
                  <a:pt x="698765" y="494499"/>
                </a:lnTo>
                <a:lnTo>
                  <a:pt x="703528" y="497935"/>
                </a:lnTo>
                <a:lnTo>
                  <a:pt x="708026" y="501901"/>
                </a:lnTo>
                <a:lnTo>
                  <a:pt x="711994" y="506131"/>
                </a:lnTo>
                <a:lnTo>
                  <a:pt x="715169" y="510889"/>
                </a:lnTo>
                <a:lnTo>
                  <a:pt x="718344" y="515912"/>
                </a:lnTo>
                <a:lnTo>
                  <a:pt x="720726" y="521200"/>
                </a:lnTo>
                <a:lnTo>
                  <a:pt x="722842" y="526487"/>
                </a:lnTo>
                <a:lnTo>
                  <a:pt x="724430" y="532303"/>
                </a:lnTo>
                <a:lnTo>
                  <a:pt x="725223" y="538383"/>
                </a:lnTo>
                <a:lnTo>
                  <a:pt x="725488" y="544464"/>
                </a:lnTo>
                <a:lnTo>
                  <a:pt x="725488" y="786095"/>
                </a:lnTo>
                <a:lnTo>
                  <a:pt x="725223" y="797462"/>
                </a:lnTo>
                <a:lnTo>
                  <a:pt x="724694" y="809095"/>
                </a:lnTo>
                <a:lnTo>
                  <a:pt x="723636" y="821255"/>
                </a:lnTo>
                <a:lnTo>
                  <a:pt x="722313" y="833681"/>
                </a:lnTo>
                <a:lnTo>
                  <a:pt x="720461" y="846370"/>
                </a:lnTo>
                <a:lnTo>
                  <a:pt x="718080" y="859853"/>
                </a:lnTo>
                <a:lnTo>
                  <a:pt x="714905" y="873336"/>
                </a:lnTo>
                <a:lnTo>
                  <a:pt x="711465" y="886554"/>
                </a:lnTo>
                <a:lnTo>
                  <a:pt x="707496" y="900830"/>
                </a:lnTo>
                <a:lnTo>
                  <a:pt x="702998" y="914312"/>
                </a:lnTo>
                <a:lnTo>
                  <a:pt x="698236" y="928324"/>
                </a:lnTo>
                <a:lnTo>
                  <a:pt x="692415" y="942335"/>
                </a:lnTo>
                <a:lnTo>
                  <a:pt x="686065" y="956347"/>
                </a:lnTo>
                <a:lnTo>
                  <a:pt x="679186" y="970094"/>
                </a:lnTo>
                <a:lnTo>
                  <a:pt x="671513" y="983841"/>
                </a:lnTo>
                <a:lnTo>
                  <a:pt x="663311" y="997323"/>
                </a:lnTo>
                <a:lnTo>
                  <a:pt x="658813" y="1003933"/>
                </a:lnTo>
                <a:lnTo>
                  <a:pt x="654315" y="1010542"/>
                </a:lnTo>
                <a:lnTo>
                  <a:pt x="649552" y="1017151"/>
                </a:lnTo>
                <a:lnTo>
                  <a:pt x="644525" y="1023496"/>
                </a:lnTo>
                <a:lnTo>
                  <a:pt x="639498" y="1029841"/>
                </a:lnTo>
                <a:lnTo>
                  <a:pt x="634207" y="1035921"/>
                </a:lnTo>
                <a:lnTo>
                  <a:pt x="628650" y="1042001"/>
                </a:lnTo>
                <a:lnTo>
                  <a:pt x="623094" y="1048082"/>
                </a:lnTo>
                <a:lnTo>
                  <a:pt x="617009" y="1054162"/>
                </a:lnTo>
                <a:lnTo>
                  <a:pt x="610923" y="1059978"/>
                </a:lnTo>
                <a:lnTo>
                  <a:pt x="604838" y="1065530"/>
                </a:lnTo>
                <a:lnTo>
                  <a:pt x="598488" y="1071082"/>
                </a:lnTo>
                <a:lnTo>
                  <a:pt x="591873" y="1076369"/>
                </a:lnTo>
                <a:lnTo>
                  <a:pt x="584730" y="1081656"/>
                </a:lnTo>
                <a:lnTo>
                  <a:pt x="577850" y="1086944"/>
                </a:lnTo>
                <a:lnTo>
                  <a:pt x="570442" y="1091702"/>
                </a:lnTo>
                <a:lnTo>
                  <a:pt x="563034" y="1096461"/>
                </a:lnTo>
                <a:lnTo>
                  <a:pt x="555096" y="1101219"/>
                </a:lnTo>
                <a:lnTo>
                  <a:pt x="547159" y="1105714"/>
                </a:lnTo>
                <a:lnTo>
                  <a:pt x="538957" y="1109944"/>
                </a:lnTo>
                <a:lnTo>
                  <a:pt x="530755" y="1113909"/>
                </a:lnTo>
                <a:lnTo>
                  <a:pt x="522288" y="1117875"/>
                </a:lnTo>
                <a:lnTo>
                  <a:pt x="513292" y="1121576"/>
                </a:lnTo>
                <a:lnTo>
                  <a:pt x="504296" y="1125277"/>
                </a:lnTo>
                <a:lnTo>
                  <a:pt x="495036" y="1128185"/>
                </a:lnTo>
                <a:lnTo>
                  <a:pt x="485246" y="1131357"/>
                </a:lnTo>
                <a:lnTo>
                  <a:pt x="475721" y="1134001"/>
                </a:lnTo>
                <a:lnTo>
                  <a:pt x="465932" y="1136909"/>
                </a:lnTo>
                <a:lnTo>
                  <a:pt x="455613" y="1139288"/>
                </a:lnTo>
                <a:lnTo>
                  <a:pt x="445029" y="1141139"/>
                </a:lnTo>
                <a:lnTo>
                  <a:pt x="434182" y="1142989"/>
                </a:lnTo>
                <a:lnTo>
                  <a:pt x="423069" y="1144840"/>
                </a:lnTo>
                <a:lnTo>
                  <a:pt x="423069" y="1329896"/>
                </a:lnTo>
                <a:lnTo>
                  <a:pt x="664898" y="1329896"/>
                </a:lnTo>
                <a:lnTo>
                  <a:pt x="671248" y="1330161"/>
                </a:lnTo>
                <a:lnTo>
                  <a:pt x="677069" y="1331218"/>
                </a:lnTo>
                <a:lnTo>
                  <a:pt x="682890" y="1332540"/>
                </a:lnTo>
                <a:lnTo>
                  <a:pt x="688711" y="1334919"/>
                </a:lnTo>
                <a:lnTo>
                  <a:pt x="694003" y="1337299"/>
                </a:lnTo>
                <a:lnTo>
                  <a:pt x="698765" y="1340207"/>
                </a:lnTo>
                <a:lnTo>
                  <a:pt x="703528" y="1343643"/>
                </a:lnTo>
                <a:lnTo>
                  <a:pt x="708026" y="1347609"/>
                </a:lnTo>
                <a:lnTo>
                  <a:pt x="711994" y="1351839"/>
                </a:lnTo>
                <a:lnTo>
                  <a:pt x="715169" y="1356862"/>
                </a:lnTo>
                <a:lnTo>
                  <a:pt x="718344" y="1361620"/>
                </a:lnTo>
                <a:lnTo>
                  <a:pt x="720726" y="1366908"/>
                </a:lnTo>
                <a:lnTo>
                  <a:pt x="722842" y="1372195"/>
                </a:lnTo>
                <a:lnTo>
                  <a:pt x="724430" y="1378011"/>
                </a:lnTo>
                <a:lnTo>
                  <a:pt x="725223" y="1384092"/>
                </a:lnTo>
                <a:lnTo>
                  <a:pt x="725488" y="1390172"/>
                </a:lnTo>
                <a:lnTo>
                  <a:pt x="725223" y="1396517"/>
                </a:lnTo>
                <a:lnTo>
                  <a:pt x="724430" y="1402333"/>
                </a:lnTo>
                <a:lnTo>
                  <a:pt x="722842" y="1408149"/>
                </a:lnTo>
                <a:lnTo>
                  <a:pt x="720726" y="1413965"/>
                </a:lnTo>
                <a:lnTo>
                  <a:pt x="718344" y="1419252"/>
                </a:lnTo>
                <a:lnTo>
                  <a:pt x="715169" y="1424011"/>
                </a:lnTo>
                <a:lnTo>
                  <a:pt x="711994" y="1429034"/>
                </a:lnTo>
                <a:lnTo>
                  <a:pt x="708026" y="1433264"/>
                </a:lnTo>
                <a:lnTo>
                  <a:pt x="703528" y="1436965"/>
                </a:lnTo>
                <a:lnTo>
                  <a:pt x="698765" y="1440402"/>
                </a:lnTo>
                <a:lnTo>
                  <a:pt x="694003" y="1443574"/>
                </a:lnTo>
                <a:lnTo>
                  <a:pt x="688711" y="1445953"/>
                </a:lnTo>
                <a:lnTo>
                  <a:pt x="682890" y="1448068"/>
                </a:lnTo>
                <a:lnTo>
                  <a:pt x="677069" y="1449654"/>
                </a:lnTo>
                <a:lnTo>
                  <a:pt x="671248" y="1450447"/>
                </a:lnTo>
                <a:lnTo>
                  <a:pt x="664898" y="1450976"/>
                </a:lnTo>
                <a:lnTo>
                  <a:pt x="60589" y="1450976"/>
                </a:lnTo>
                <a:lnTo>
                  <a:pt x="54239" y="1450447"/>
                </a:lnTo>
                <a:lnTo>
                  <a:pt x="48419" y="1449654"/>
                </a:lnTo>
                <a:lnTo>
                  <a:pt x="42598" y="1448068"/>
                </a:lnTo>
                <a:lnTo>
                  <a:pt x="37041" y="1445953"/>
                </a:lnTo>
                <a:lnTo>
                  <a:pt x="31750" y="1443574"/>
                </a:lnTo>
                <a:lnTo>
                  <a:pt x="26723" y="1440402"/>
                </a:lnTo>
                <a:lnTo>
                  <a:pt x="21960" y="1436965"/>
                </a:lnTo>
                <a:lnTo>
                  <a:pt x="17727" y="1433264"/>
                </a:lnTo>
                <a:lnTo>
                  <a:pt x="13758" y="1429034"/>
                </a:lnTo>
                <a:lnTo>
                  <a:pt x="10319" y="1424011"/>
                </a:lnTo>
                <a:lnTo>
                  <a:pt x="7408" y="1419252"/>
                </a:lnTo>
                <a:lnTo>
                  <a:pt x="5027" y="1413965"/>
                </a:lnTo>
                <a:lnTo>
                  <a:pt x="2646" y="1408149"/>
                </a:lnTo>
                <a:lnTo>
                  <a:pt x="1323" y="1402333"/>
                </a:lnTo>
                <a:lnTo>
                  <a:pt x="264" y="1396517"/>
                </a:lnTo>
                <a:lnTo>
                  <a:pt x="0" y="1390172"/>
                </a:lnTo>
                <a:lnTo>
                  <a:pt x="264" y="1384092"/>
                </a:lnTo>
                <a:lnTo>
                  <a:pt x="1323" y="1378011"/>
                </a:lnTo>
                <a:lnTo>
                  <a:pt x="2646" y="1372195"/>
                </a:lnTo>
                <a:lnTo>
                  <a:pt x="5027" y="1366908"/>
                </a:lnTo>
                <a:lnTo>
                  <a:pt x="7408" y="1361620"/>
                </a:lnTo>
                <a:lnTo>
                  <a:pt x="10319" y="1356862"/>
                </a:lnTo>
                <a:lnTo>
                  <a:pt x="13758" y="1351839"/>
                </a:lnTo>
                <a:lnTo>
                  <a:pt x="17727" y="1347609"/>
                </a:lnTo>
                <a:lnTo>
                  <a:pt x="21960" y="1343643"/>
                </a:lnTo>
                <a:lnTo>
                  <a:pt x="26723" y="1340207"/>
                </a:lnTo>
                <a:lnTo>
                  <a:pt x="31750" y="1337299"/>
                </a:lnTo>
                <a:lnTo>
                  <a:pt x="37041" y="1334919"/>
                </a:lnTo>
                <a:lnTo>
                  <a:pt x="42598" y="1332540"/>
                </a:lnTo>
                <a:lnTo>
                  <a:pt x="48419" y="1331218"/>
                </a:lnTo>
                <a:lnTo>
                  <a:pt x="54239" y="1330161"/>
                </a:lnTo>
                <a:lnTo>
                  <a:pt x="60589" y="1329896"/>
                </a:lnTo>
                <a:lnTo>
                  <a:pt x="302419" y="1329896"/>
                </a:lnTo>
                <a:lnTo>
                  <a:pt x="302419" y="1144840"/>
                </a:lnTo>
                <a:lnTo>
                  <a:pt x="291571" y="1142989"/>
                </a:lnTo>
                <a:lnTo>
                  <a:pt x="280459" y="1141139"/>
                </a:lnTo>
                <a:lnTo>
                  <a:pt x="270140" y="1139288"/>
                </a:lnTo>
                <a:lnTo>
                  <a:pt x="259821" y="1136909"/>
                </a:lnTo>
                <a:lnTo>
                  <a:pt x="250032" y="1134001"/>
                </a:lnTo>
                <a:lnTo>
                  <a:pt x="240242" y="1131357"/>
                </a:lnTo>
                <a:lnTo>
                  <a:pt x="230452" y="1128185"/>
                </a:lnTo>
                <a:lnTo>
                  <a:pt x="221457" y="1125277"/>
                </a:lnTo>
                <a:lnTo>
                  <a:pt x="212196" y="1121576"/>
                </a:lnTo>
                <a:lnTo>
                  <a:pt x="203465" y="1117875"/>
                </a:lnTo>
                <a:lnTo>
                  <a:pt x="194734" y="1113909"/>
                </a:lnTo>
                <a:lnTo>
                  <a:pt x="186532" y="1109944"/>
                </a:lnTo>
                <a:lnTo>
                  <a:pt x="178329" y="1105714"/>
                </a:lnTo>
                <a:lnTo>
                  <a:pt x="170392" y="1101219"/>
                </a:lnTo>
                <a:lnTo>
                  <a:pt x="162454" y="1096461"/>
                </a:lnTo>
                <a:lnTo>
                  <a:pt x="155310" y="1091702"/>
                </a:lnTo>
                <a:lnTo>
                  <a:pt x="147902" y="1086944"/>
                </a:lnTo>
                <a:lnTo>
                  <a:pt x="140758" y="1081656"/>
                </a:lnTo>
                <a:lnTo>
                  <a:pt x="133879" y="1076369"/>
                </a:lnTo>
                <a:lnTo>
                  <a:pt x="127264" y="1071082"/>
                </a:lnTo>
                <a:lnTo>
                  <a:pt x="120650" y="1065530"/>
                </a:lnTo>
                <a:lnTo>
                  <a:pt x="114564" y="1059978"/>
                </a:lnTo>
                <a:lnTo>
                  <a:pt x="108479" y="1054162"/>
                </a:lnTo>
                <a:lnTo>
                  <a:pt x="102394" y="1048082"/>
                </a:lnTo>
                <a:lnTo>
                  <a:pt x="97102" y="1042001"/>
                </a:lnTo>
                <a:lnTo>
                  <a:pt x="91546" y="1035921"/>
                </a:lnTo>
                <a:lnTo>
                  <a:pt x="85989" y="1029841"/>
                </a:lnTo>
                <a:lnTo>
                  <a:pt x="81227" y="1023496"/>
                </a:lnTo>
                <a:lnTo>
                  <a:pt x="75935" y="1017151"/>
                </a:lnTo>
                <a:lnTo>
                  <a:pt x="71437" y="1010542"/>
                </a:lnTo>
                <a:lnTo>
                  <a:pt x="66675" y="1003933"/>
                </a:lnTo>
                <a:lnTo>
                  <a:pt x="62177" y="997323"/>
                </a:lnTo>
                <a:lnTo>
                  <a:pt x="53975" y="983841"/>
                </a:lnTo>
                <a:lnTo>
                  <a:pt x="46302" y="970094"/>
                </a:lnTo>
                <a:lnTo>
                  <a:pt x="39687" y="956347"/>
                </a:lnTo>
                <a:lnTo>
                  <a:pt x="33337" y="942335"/>
                </a:lnTo>
                <a:lnTo>
                  <a:pt x="27516" y="928324"/>
                </a:lnTo>
                <a:lnTo>
                  <a:pt x="22489" y="914312"/>
                </a:lnTo>
                <a:lnTo>
                  <a:pt x="17991" y="900830"/>
                </a:lnTo>
                <a:lnTo>
                  <a:pt x="14023" y="886554"/>
                </a:lnTo>
                <a:lnTo>
                  <a:pt x="10583" y="873336"/>
                </a:lnTo>
                <a:lnTo>
                  <a:pt x="7673" y="859853"/>
                </a:lnTo>
                <a:lnTo>
                  <a:pt x="5291" y="846370"/>
                </a:lnTo>
                <a:lnTo>
                  <a:pt x="3439" y="833681"/>
                </a:lnTo>
                <a:lnTo>
                  <a:pt x="1852" y="821255"/>
                </a:lnTo>
                <a:lnTo>
                  <a:pt x="1058" y="809095"/>
                </a:lnTo>
                <a:lnTo>
                  <a:pt x="264" y="797462"/>
                </a:lnTo>
                <a:lnTo>
                  <a:pt x="0" y="786095"/>
                </a:lnTo>
                <a:lnTo>
                  <a:pt x="0" y="544464"/>
                </a:lnTo>
                <a:lnTo>
                  <a:pt x="264" y="538383"/>
                </a:lnTo>
                <a:lnTo>
                  <a:pt x="1323" y="532303"/>
                </a:lnTo>
                <a:lnTo>
                  <a:pt x="2646" y="526487"/>
                </a:lnTo>
                <a:lnTo>
                  <a:pt x="5027" y="521200"/>
                </a:lnTo>
                <a:lnTo>
                  <a:pt x="7408" y="515912"/>
                </a:lnTo>
                <a:lnTo>
                  <a:pt x="10319" y="510889"/>
                </a:lnTo>
                <a:lnTo>
                  <a:pt x="13758" y="506131"/>
                </a:lnTo>
                <a:lnTo>
                  <a:pt x="17727" y="501901"/>
                </a:lnTo>
                <a:lnTo>
                  <a:pt x="21960" y="497935"/>
                </a:lnTo>
                <a:lnTo>
                  <a:pt x="26723" y="494499"/>
                </a:lnTo>
                <a:lnTo>
                  <a:pt x="31750" y="491591"/>
                </a:lnTo>
                <a:lnTo>
                  <a:pt x="37041" y="488947"/>
                </a:lnTo>
                <a:lnTo>
                  <a:pt x="42598" y="487096"/>
                </a:lnTo>
                <a:lnTo>
                  <a:pt x="48419" y="485510"/>
                </a:lnTo>
                <a:lnTo>
                  <a:pt x="54239" y="484453"/>
                </a:lnTo>
                <a:lnTo>
                  <a:pt x="60589" y="484188"/>
                </a:lnTo>
                <a:close/>
                <a:moveTo>
                  <a:pt x="362612" y="0"/>
                </a:moveTo>
                <a:lnTo>
                  <a:pt x="372158" y="265"/>
                </a:lnTo>
                <a:lnTo>
                  <a:pt x="381438" y="1058"/>
                </a:lnTo>
                <a:lnTo>
                  <a:pt x="390454" y="2116"/>
                </a:lnTo>
                <a:lnTo>
                  <a:pt x="399204" y="3967"/>
                </a:lnTo>
                <a:lnTo>
                  <a:pt x="408219" y="5553"/>
                </a:lnTo>
                <a:lnTo>
                  <a:pt x="416705" y="8198"/>
                </a:lnTo>
                <a:lnTo>
                  <a:pt x="424925" y="11107"/>
                </a:lnTo>
                <a:lnTo>
                  <a:pt x="433145" y="14280"/>
                </a:lnTo>
                <a:lnTo>
                  <a:pt x="441630" y="17982"/>
                </a:lnTo>
                <a:lnTo>
                  <a:pt x="449054" y="21949"/>
                </a:lnTo>
                <a:lnTo>
                  <a:pt x="456744" y="26444"/>
                </a:lnTo>
                <a:lnTo>
                  <a:pt x="464169" y="30939"/>
                </a:lnTo>
                <a:lnTo>
                  <a:pt x="471328" y="36228"/>
                </a:lnTo>
                <a:lnTo>
                  <a:pt x="478222" y="41253"/>
                </a:lnTo>
                <a:lnTo>
                  <a:pt x="484851" y="47070"/>
                </a:lnTo>
                <a:lnTo>
                  <a:pt x="490950" y="53152"/>
                </a:lnTo>
                <a:lnTo>
                  <a:pt x="497049" y="59234"/>
                </a:lnTo>
                <a:lnTo>
                  <a:pt x="502882" y="66110"/>
                </a:lnTo>
                <a:lnTo>
                  <a:pt x="508186" y="72721"/>
                </a:lnTo>
                <a:lnTo>
                  <a:pt x="513224" y="80125"/>
                </a:lnTo>
                <a:lnTo>
                  <a:pt x="517997" y="87265"/>
                </a:lnTo>
                <a:lnTo>
                  <a:pt x="522504" y="94934"/>
                </a:lnTo>
                <a:lnTo>
                  <a:pt x="526482" y="102602"/>
                </a:lnTo>
                <a:lnTo>
                  <a:pt x="530194" y="110800"/>
                </a:lnTo>
                <a:lnTo>
                  <a:pt x="533111" y="118998"/>
                </a:lnTo>
                <a:lnTo>
                  <a:pt x="536293" y="127195"/>
                </a:lnTo>
                <a:lnTo>
                  <a:pt x="538679" y="136186"/>
                </a:lnTo>
                <a:lnTo>
                  <a:pt x="540536" y="144648"/>
                </a:lnTo>
                <a:lnTo>
                  <a:pt x="542392" y="153903"/>
                </a:lnTo>
                <a:lnTo>
                  <a:pt x="543187" y="162630"/>
                </a:lnTo>
                <a:lnTo>
                  <a:pt x="544248" y="172150"/>
                </a:lnTo>
                <a:lnTo>
                  <a:pt x="544513" y="181141"/>
                </a:lnTo>
                <a:lnTo>
                  <a:pt x="544513" y="483394"/>
                </a:lnTo>
                <a:lnTo>
                  <a:pt x="180975" y="483394"/>
                </a:lnTo>
                <a:lnTo>
                  <a:pt x="180975" y="181141"/>
                </a:lnTo>
                <a:lnTo>
                  <a:pt x="181240" y="172150"/>
                </a:lnTo>
                <a:lnTo>
                  <a:pt x="181771" y="162630"/>
                </a:lnTo>
                <a:lnTo>
                  <a:pt x="183097" y="153903"/>
                </a:lnTo>
                <a:lnTo>
                  <a:pt x="184422" y="144648"/>
                </a:lnTo>
                <a:lnTo>
                  <a:pt x="186809" y="136186"/>
                </a:lnTo>
                <a:lnTo>
                  <a:pt x="189195" y="127195"/>
                </a:lnTo>
                <a:lnTo>
                  <a:pt x="191847" y="118998"/>
                </a:lnTo>
                <a:lnTo>
                  <a:pt x="195294" y="110800"/>
                </a:lnTo>
                <a:lnTo>
                  <a:pt x="199006" y="102602"/>
                </a:lnTo>
                <a:lnTo>
                  <a:pt x="202984" y="94934"/>
                </a:lnTo>
                <a:lnTo>
                  <a:pt x="207226" y="87265"/>
                </a:lnTo>
                <a:lnTo>
                  <a:pt x="211999" y="80125"/>
                </a:lnTo>
                <a:lnTo>
                  <a:pt x="217037" y="72721"/>
                </a:lnTo>
                <a:lnTo>
                  <a:pt x="222341" y="66110"/>
                </a:lnTo>
                <a:lnTo>
                  <a:pt x="228174" y="59234"/>
                </a:lnTo>
                <a:lnTo>
                  <a:pt x="234008" y="53152"/>
                </a:lnTo>
                <a:lnTo>
                  <a:pt x="240372" y="47070"/>
                </a:lnTo>
                <a:lnTo>
                  <a:pt x="247266" y="41253"/>
                </a:lnTo>
                <a:lnTo>
                  <a:pt x="253895" y="36228"/>
                </a:lnTo>
                <a:lnTo>
                  <a:pt x="261054" y="30939"/>
                </a:lnTo>
                <a:lnTo>
                  <a:pt x="268479" y="26444"/>
                </a:lnTo>
                <a:lnTo>
                  <a:pt x="275903" y="21949"/>
                </a:lnTo>
                <a:lnTo>
                  <a:pt x="283858" y="17982"/>
                </a:lnTo>
                <a:lnTo>
                  <a:pt x="291813" y="14280"/>
                </a:lnTo>
                <a:lnTo>
                  <a:pt x="300033" y="11107"/>
                </a:lnTo>
                <a:lnTo>
                  <a:pt x="308518" y="8198"/>
                </a:lnTo>
                <a:lnTo>
                  <a:pt x="317269" y="5553"/>
                </a:lnTo>
                <a:lnTo>
                  <a:pt x="326019" y="3967"/>
                </a:lnTo>
                <a:lnTo>
                  <a:pt x="334770" y="2116"/>
                </a:lnTo>
                <a:lnTo>
                  <a:pt x="344050" y="1058"/>
                </a:lnTo>
                <a:lnTo>
                  <a:pt x="353331" y="265"/>
                </a:lnTo>
                <a:lnTo>
                  <a:pt x="36261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297F0"/>
            </a:solidFill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flipH="1">
            <a:off x="9668340" y="312987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297F0"/>
                </a:solidFill>
                <a:ea typeface="微软雅黑" pitchFamily="34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297F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flipH="1">
            <a:off x="10700017" y="785562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同心圆 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flipH="1">
            <a:off x="10844713" y="-23931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" name="同心圆 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 flipH="1">
            <a:off x="11882543" y="456734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50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1 L -0.43906 -0.25579 " pathEditMode="relative" rAng="0" ptsTypes="AA">
                                      <p:cBhvr>
                                        <p:cTn id="63" dur="15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4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1 L -0.43907 -0.25579 " pathEditMode="relative" rAng="0" ptsTypes="AA">
                                      <p:cBhvr>
                                        <p:cTn id="72" dur="11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09 L -0.43907 -0.25579 " pathEditMode="relative" rAng="0" ptsTypes="AA">
                                      <p:cBhvr>
                                        <p:cTn id="81" dur="11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09 L -0.43907 -0.25578 " pathEditMode="relative" rAng="0" ptsTypes="AA">
                                      <p:cBhvr>
                                        <p:cTn id="90" dur="1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39" grpId="0"/>
      <p:bldP spid="40" grpId="0" animBg="1"/>
      <p:bldP spid="4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具体实现</a:t>
            </a:r>
            <a:endParaRPr lang="zh-CN" altLang="en-US" sz="2400" dirty="0">
              <a:solidFill>
                <a:srgbClr val="0297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6117" y="1628797"/>
            <a:ext cx="2243119" cy="4200749"/>
            <a:chOff x="2226940" y="1628800"/>
            <a:chExt cx="2243119" cy="4200749"/>
          </a:xfrm>
        </p:grpSpPr>
        <p:grpSp>
          <p:nvGrpSpPr>
            <p:cNvPr id="9" name="组合 8"/>
            <p:cNvGrpSpPr/>
            <p:nvPr/>
          </p:nvGrpSpPr>
          <p:grpSpPr>
            <a:xfrm>
              <a:off x="2226940" y="1628800"/>
              <a:ext cx="2243119" cy="4200749"/>
              <a:chOff x="4262511" y="1878036"/>
              <a:chExt cx="2321170" cy="434691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262511" y="1878036"/>
                <a:ext cx="2321170" cy="4346917"/>
              </a:xfrm>
              <a:prstGeom prst="rect">
                <a:avLst/>
              </a:prstGeom>
              <a:gradFill rotWithShape="1">
                <a:gsLst>
                  <a:gs pos="53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  <a:gs pos="7000">
                    <a:srgbClr val="D5D5D5"/>
                  </a:gs>
                </a:gsLst>
                <a:lin ang="7800000" scaled="0"/>
              </a:gradFill>
              <a:ln w="28575">
                <a:gradFill>
                  <a:gsLst>
                    <a:gs pos="0">
                      <a:srgbClr val="F3F3F3"/>
                    </a:gs>
                    <a:gs pos="42000">
                      <a:schemeClr val="bg1">
                        <a:lumMod val="85000"/>
                      </a:schemeClr>
                    </a:gs>
                  </a:gsLst>
                  <a:lin ang="7800000" scaled="0"/>
                </a:gradFill>
              </a:ln>
              <a:effectLst>
                <a:outerShdw blurRad="152400" dist="101600" dir="10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508696" y="2120704"/>
                <a:ext cx="1828801" cy="3861580"/>
              </a:xfrm>
              <a:prstGeom prst="rect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508696" y="2954215"/>
                <a:ext cx="1828801" cy="661182"/>
              </a:xfrm>
              <a:prstGeom prst="rect">
                <a:avLst/>
              </a:prstGeom>
              <a:gradFill>
                <a:gsLst>
                  <a:gs pos="0">
                    <a:srgbClr val="F7F7F7"/>
                  </a:gs>
                  <a:gs pos="42000">
                    <a:schemeClr val="bg1">
                      <a:lumMod val="85000"/>
                    </a:schemeClr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743207" y="204974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文件读取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022128" y="2660180"/>
              <a:ext cx="6527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0297F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01</a:t>
              </a:r>
              <a:endParaRPr lang="zh-CN" altLang="en-US" sz="3600" b="1" dirty="0">
                <a:solidFill>
                  <a:srgbClr val="0297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4" name="矩形 47"/>
            <p:cNvSpPr>
              <a:spLocks noChangeArrowheads="1"/>
            </p:cNvSpPr>
            <p:nvPr/>
          </p:nvSpPr>
          <p:spPr bwMode="auto">
            <a:xfrm>
              <a:off x="2426748" y="3453653"/>
              <a:ext cx="1762948" cy="1181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buNone/>
              </a:pPr>
              <a:r>
                <a:rPr lang="zh-CN" altLang="en-US" sz="12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根据自定义设置项，读取用于清理冗余的文件和用于筛选冗余的文件，同时忽略设置项中设置的忽略清理的</a:t>
              </a:r>
              <a:r>
                <a:rPr lang="zh-CN" altLang="en-US" sz="1200" dirty="0" smtClean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文件</a:t>
              </a:r>
              <a:endParaRPr lang="zh-CN" altLang="en-US" sz="1200" dirty="0">
                <a:solidFill>
                  <a:schemeClr val="bg1"/>
                </a:solidFill>
                <a:uFill>
                  <a:solidFill>
                    <a:srgbClr val="808080"/>
                  </a:solidFill>
                </a:uFill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33638" y="1628797"/>
            <a:ext cx="2243119" cy="4200749"/>
            <a:chOff x="4975302" y="1628800"/>
            <a:chExt cx="2243119" cy="4200749"/>
          </a:xfrm>
        </p:grpSpPr>
        <p:grpSp>
          <p:nvGrpSpPr>
            <p:cNvPr id="21" name="组合 20"/>
            <p:cNvGrpSpPr/>
            <p:nvPr/>
          </p:nvGrpSpPr>
          <p:grpSpPr>
            <a:xfrm>
              <a:off x="4975302" y="1628800"/>
              <a:ext cx="2243119" cy="4200749"/>
              <a:chOff x="4262511" y="1878036"/>
              <a:chExt cx="2321170" cy="4346917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262511" y="1878036"/>
                <a:ext cx="2321170" cy="4346917"/>
              </a:xfrm>
              <a:prstGeom prst="rect">
                <a:avLst/>
              </a:prstGeom>
              <a:gradFill rotWithShape="1">
                <a:gsLst>
                  <a:gs pos="53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  <a:gs pos="7000">
                    <a:srgbClr val="D5D5D5"/>
                  </a:gs>
                </a:gsLst>
                <a:lin ang="7800000" scaled="0"/>
              </a:gradFill>
              <a:ln w="28575">
                <a:gradFill>
                  <a:gsLst>
                    <a:gs pos="0">
                      <a:srgbClr val="F3F3F3"/>
                    </a:gs>
                    <a:gs pos="42000">
                      <a:schemeClr val="bg1">
                        <a:lumMod val="85000"/>
                      </a:schemeClr>
                    </a:gs>
                  </a:gsLst>
                  <a:lin ang="7800000" scaled="0"/>
                </a:gradFill>
              </a:ln>
              <a:effectLst>
                <a:outerShdw blurRad="152400" dist="101600" dir="10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508696" y="2120704"/>
                <a:ext cx="1828801" cy="3861580"/>
              </a:xfrm>
              <a:prstGeom prst="rect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508696" y="2954215"/>
                <a:ext cx="1828801" cy="661182"/>
              </a:xfrm>
              <a:prstGeom prst="rect">
                <a:avLst/>
              </a:prstGeom>
              <a:gradFill>
                <a:gsLst>
                  <a:gs pos="0">
                    <a:srgbClr val="F7F7F7"/>
                  </a:gs>
                  <a:gs pos="42000">
                    <a:schemeClr val="bg1">
                      <a:lumMod val="85000"/>
                    </a:schemeClr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5363329" y="204974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关键词提取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47"/>
            <p:cNvSpPr>
              <a:spLocks noChangeArrowheads="1"/>
            </p:cNvSpPr>
            <p:nvPr/>
          </p:nvSpPr>
          <p:spPr bwMode="auto">
            <a:xfrm>
              <a:off x="5213210" y="3453653"/>
              <a:ext cx="1762948" cy="2140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buNone/>
              </a:pPr>
              <a:r>
                <a:rPr lang="zh-CN" altLang="en-US" sz="11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对于用于清理的文件，需要提取用于定义的关键词，如</a:t>
              </a:r>
              <a:r>
                <a:rPr lang="en-US" altLang="zh-CN" sz="11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CSS</a:t>
              </a:r>
              <a:r>
                <a:rPr lang="zh-CN" altLang="en-US" sz="11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中的选择器，</a:t>
              </a:r>
              <a:r>
                <a:rPr lang="en-US" altLang="zh-CN" sz="11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JS</a:t>
              </a:r>
              <a:r>
                <a:rPr lang="zh-CN" altLang="en-US" sz="11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中</a:t>
              </a:r>
              <a:r>
                <a:rPr lang="en-US" altLang="zh-CN" sz="11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widget</a:t>
              </a:r>
              <a:r>
                <a:rPr lang="zh-CN" altLang="en-US" sz="11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的定义名，文案的属性名；</a:t>
              </a:r>
            </a:p>
            <a:p>
              <a:pPr algn="just">
                <a:lnSpc>
                  <a:spcPct val="120000"/>
                </a:lnSpc>
                <a:buNone/>
              </a:pPr>
              <a:r>
                <a:rPr lang="zh-CN" altLang="en-US" sz="11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对于用于筛选的文件，需要提取使用时的关键词， 如</a:t>
              </a:r>
              <a:r>
                <a:rPr lang="en-US" altLang="zh-CN" sz="11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html</a:t>
              </a:r>
              <a:r>
                <a:rPr lang="zh-CN" altLang="en-US" sz="11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中的</a:t>
              </a:r>
              <a:r>
                <a:rPr lang="en-US" altLang="zh-CN" sz="11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class</a:t>
              </a:r>
              <a:r>
                <a:rPr lang="zh-CN" altLang="en-US" sz="11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属性，</a:t>
              </a:r>
              <a:r>
                <a:rPr lang="en-US" altLang="zh-CN" sz="11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JS</a:t>
              </a:r>
              <a:r>
                <a:rPr lang="zh-CN" altLang="en-US" sz="11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中</a:t>
              </a:r>
              <a:r>
                <a:rPr lang="en-US" altLang="zh-CN" sz="11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widget</a:t>
              </a:r>
              <a:r>
                <a:rPr lang="zh-CN" altLang="en-US" sz="11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的调用，文案属性的调用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768312" y="2670584"/>
              <a:ext cx="6527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0297F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02</a:t>
              </a:r>
              <a:endParaRPr lang="zh-CN" altLang="en-US" sz="3600" b="1" dirty="0">
                <a:solidFill>
                  <a:srgbClr val="0297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41647" y="1628797"/>
            <a:ext cx="2243119" cy="4200749"/>
            <a:chOff x="7723664" y="1628800"/>
            <a:chExt cx="2243119" cy="4200749"/>
          </a:xfrm>
        </p:grpSpPr>
        <p:grpSp>
          <p:nvGrpSpPr>
            <p:cNvPr id="28" name="组合 27"/>
            <p:cNvGrpSpPr/>
            <p:nvPr/>
          </p:nvGrpSpPr>
          <p:grpSpPr>
            <a:xfrm>
              <a:off x="7723664" y="1628800"/>
              <a:ext cx="2243119" cy="4200749"/>
              <a:chOff x="4262511" y="1878036"/>
              <a:chExt cx="2321170" cy="4346917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4262511" y="1878036"/>
                <a:ext cx="2321170" cy="4346917"/>
              </a:xfrm>
              <a:prstGeom prst="rect">
                <a:avLst/>
              </a:prstGeom>
              <a:gradFill rotWithShape="1">
                <a:gsLst>
                  <a:gs pos="53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  <a:gs pos="7000">
                    <a:srgbClr val="D5D5D5"/>
                  </a:gs>
                </a:gsLst>
                <a:lin ang="7800000" scaled="0"/>
              </a:gradFill>
              <a:ln w="28575">
                <a:gradFill>
                  <a:gsLst>
                    <a:gs pos="0">
                      <a:srgbClr val="F3F3F3"/>
                    </a:gs>
                    <a:gs pos="42000">
                      <a:schemeClr val="bg1">
                        <a:lumMod val="85000"/>
                      </a:schemeClr>
                    </a:gs>
                  </a:gsLst>
                  <a:lin ang="7800000" scaled="0"/>
                </a:gradFill>
              </a:ln>
              <a:effectLst>
                <a:outerShdw blurRad="152400" dist="101600" dir="10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508696" y="2120704"/>
                <a:ext cx="1828801" cy="3861580"/>
              </a:xfrm>
              <a:prstGeom prst="rect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508696" y="2954215"/>
                <a:ext cx="1828801" cy="661182"/>
              </a:xfrm>
              <a:prstGeom prst="rect">
                <a:avLst/>
              </a:prstGeom>
              <a:gradFill>
                <a:gsLst>
                  <a:gs pos="0">
                    <a:srgbClr val="F7F7F7"/>
                  </a:gs>
                  <a:gs pos="42000">
                    <a:schemeClr val="bg1">
                      <a:lumMod val="85000"/>
                    </a:schemeClr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8239932" y="204974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冗余清除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47"/>
            <p:cNvSpPr>
              <a:spLocks noChangeArrowheads="1"/>
            </p:cNvSpPr>
            <p:nvPr/>
          </p:nvSpPr>
          <p:spPr bwMode="auto">
            <a:xfrm>
              <a:off x="7961572" y="3453653"/>
              <a:ext cx="1762948" cy="20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buNone/>
              </a:pPr>
              <a:r>
                <a:rPr lang="zh-CN" altLang="en-US" sz="12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得到了定义的关键词和使用的关键词，可以筛选出定义未使用的关键词，这部分关键词代表的</a:t>
              </a:r>
              <a:r>
                <a:rPr lang="en-US" altLang="zh-CN" sz="1200" dirty="0" err="1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css</a:t>
              </a:r>
              <a:r>
                <a:rPr lang="zh-CN" altLang="en-US" sz="12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选择器，</a:t>
              </a:r>
              <a:r>
                <a:rPr lang="en-US" altLang="zh-CN" sz="12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widget</a:t>
              </a:r>
              <a:r>
                <a:rPr lang="zh-CN" altLang="en-US" sz="12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，文案等就是代码的冗余部分，通过正则表达式替换或文件操作删除从而清除冗余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518851" y="2670584"/>
              <a:ext cx="6527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0297F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03</a:t>
              </a:r>
              <a:endParaRPr lang="zh-CN" altLang="en-US" sz="3600" b="1" dirty="0">
                <a:solidFill>
                  <a:srgbClr val="0297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613919" y="1628797"/>
            <a:ext cx="2243119" cy="4200749"/>
            <a:chOff x="7723664" y="1628800"/>
            <a:chExt cx="2243119" cy="4200749"/>
          </a:xfrm>
        </p:grpSpPr>
        <p:grpSp>
          <p:nvGrpSpPr>
            <p:cNvPr id="43" name="组合 42"/>
            <p:cNvGrpSpPr/>
            <p:nvPr/>
          </p:nvGrpSpPr>
          <p:grpSpPr>
            <a:xfrm>
              <a:off x="7723664" y="1628800"/>
              <a:ext cx="2243119" cy="4200749"/>
              <a:chOff x="4262511" y="1878036"/>
              <a:chExt cx="2321170" cy="4346917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4262511" y="1878036"/>
                <a:ext cx="2321170" cy="4346917"/>
              </a:xfrm>
              <a:prstGeom prst="rect">
                <a:avLst/>
              </a:prstGeom>
              <a:gradFill rotWithShape="1">
                <a:gsLst>
                  <a:gs pos="53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  <a:gs pos="7000">
                    <a:srgbClr val="D5D5D5"/>
                  </a:gs>
                </a:gsLst>
                <a:lin ang="7800000" scaled="0"/>
              </a:gradFill>
              <a:ln w="28575">
                <a:gradFill>
                  <a:gsLst>
                    <a:gs pos="0">
                      <a:srgbClr val="F3F3F3"/>
                    </a:gs>
                    <a:gs pos="42000">
                      <a:schemeClr val="bg1">
                        <a:lumMod val="85000"/>
                      </a:schemeClr>
                    </a:gs>
                  </a:gsLst>
                  <a:lin ang="7800000" scaled="0"/>
                </a:gradFill>
              </a:ln>
              <a:effectLst>
                <a:outerShdw blurRad="152400" dist="101600" dir="10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508696" y="2120704"/>
                <a:ext cx="1828801" cy="3861580"/>
              </a:xfrm>
              <a:prstGeom prst="rect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508696" y="2954215"/>
                <a:ext cx="1828801" cy="661182"/>
              </a:xfrm>
              <a:prstGeom prst="rect">
                <a:avLst/>
              </a:prstGeom>
              <a:gradFill>
                <a:gsLst>
                  <a:gs pos="0">
                    <a:srgbClr val="F7F7F7"/>
                  </a:gs>
                  <a:gs pos="42000">
                    <a:schemeClr val="bg1">
                      <a:lumMod val="85000"/>
                    </a:schemeClr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7904904" y="2049747"/>
              <a:ext cx="1880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文件与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7"/>
            <p:cNvSpPr>
              <a:spLocks noChangeArrowheads="1"/>
            </p:cNvSpPr>
            <p:nvPr/>
          </p:nvSpPr>
          <p:spPr bwMode="auto">
            <a:xfrm>
              <a:off x="7961572" y="3453653"/>
              <a:ext cx="1762948" cy="1200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buNone/>
              </a:pPr>
              <a:r>
                <a:rPr lang="zh-CN" altLang="en-US" sz="12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将冗余删除后文件输出，并将删除部分作为</a:t>
              </a:r>
              <a:r>
                <a:rPr lang="en-US" altLang="zh-CN" sz="12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log</a:t>
              </a:r>
              <a:r>
                <a:rPr lang="zh-CN" altLang="en-US" sz="12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输出</a:t>
              </a:r>
              <a:r>
                <a:rPr lang="zh-CN" altLang="en-US" sz="1200" dirty="0" smtClean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用以便使用者后续查看</a:t>
              </a:r>
              <a:r>
                <a:rPr lang="zh-CN" altLang="en-US" sz="1200" dirty="0">
                  <a:solidFill>
                    <a:schemeClr val="bg1"/>
                  </a:solidFill>
                  <a:uFill>
                    <a:solidFill>
                      <a:srgbClr val="808080"/>
                    </a:solidFill>
                  </a:uFill>
                  <a:cs typeface="+mn-ea"/>
                </a:rPr>
                <a:t>，源文件也将保留并输出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518851" y="2670584"/>
              <a:ext cx="6527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rgbClr val="0297F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04</a:t>
              </a:r>
              <a:endParaRPr lang="zh-CN" altLang="en-US" sz="3600" b="1" dirty="0">
                <a:solidFill>
                  <a:srgbClr val="0297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63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288338" y="1875498"/>
            <a:ext cx="1598762" cy="2012486"/>
            <a:chOff x="5288338" y="1875498"/>
            <a:chExt cx="1598762" cy="2012486"/>
          </a:xfrm>
        </p:grpSpPr>
        <p:grpSp>
          <p:nvGrpSpPr>
            <p:cNvPr id="4" name="组合 3"/>
            <p:cNvGrpSpPr/>
            <p:nvPr/>
          </p:nvGrpSpPr>
          <p:grpSpPr>
            <a:xfrm>
              <a:off x="5288338" y="1875498"/>
              <a:ext cx="1598762" cy="2012486"/>
              <a:chOff x="587259" y="980731"/>
              <a:chExt cx="1544387" cy="194404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87259" y="980731"/>
                <a:ext cx="1544387" cy="1944040"/>
                <a:chOff x="2806339" y="956606"/>
                <a:chExt cx="1215256" cy="1529737"/>
              </a:xfrm>
            </p:grpSpPr>
            <p:sp>
              <p:nvSpPr>
                <p:cNvPr id="8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06339" y="956606"/>
                  <a:ext cx="1215256" cy="1529737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9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98682" y="1072844"/>
                  <a:ext cx="1030571" cy="1297260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solidFill>
                  <a:srgbClr val="0297F0"/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  <a:extLst/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0">
                    <a:solidFill>
                      <a:srgbClr val="FFFFFF"/>
                    </a:solidFill>
                    <a:ea typeface="宋体" panose="02010600030101010101" pitchFamily="2" charset="-122"/>
                    <a:sym typeface="Arial" pitchFamily="34" charset="0"/>
                  </a:endParaRPr>
                </a:p>
              </p:txBody>
            </p:sp>
          </p:grpSp>
          <p:sp>
            <p:nvSpPr>
              <p:cNvPr id="7" name="TextBox 34"/>
              <p:cNvSpPr txBox="1"/>
              <p:nvPr/>
            </p:nvSpPr>
            <p:spPr>
              <a:xfrm>
                <a:off x="803077" y="1649387"/>
                <a:ext cx="1181350" cy="66151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r>
                  <a:rPr lang="en-US" altLang="zh-CN" sz="4000" dirty="0">
                    <a:solidFill>
                      <a:prstClr val="white"/>
                    </a:solidFill>
                  </a:rPr>
                  <a:t>PART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740357" y="2138789"/>
              <a:ext cx="831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</a:rPr>
                <a:t>03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70011" y="3943973"/>
            <a:ext cx="5051978" cy="647227"/>
            <a:chOff x="3214475" y="3943973"/>
            <a:chExt cx="5051978" cy="647227"/>
          </a:xfrm>
        </p:grpSpPr>
        <p:sp>
          <p:nvSpPr>
            <p:cNvPr id="13" name="圆角矩形 12"/>
            <p:cNvSpPr/>
            <p:nvPr/>
          </p:nvSpPr>
          <p:spPr>
            <a:xfrm>
              <a:off x="3214475" y="3943973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843179" y="4021136"/>
              <a:ext cx="4308974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        </a:t>
              </a:r>
              <a:r>
                <a:rPr lang="zh-CN" altLang="en-US" sz="2800" dirty="0" smtClean="0">
                  <a:solidFill>
                    <a:schemeClr val="bg1">
                      <a:lumMod val="95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课题结果展示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0141797" y="64155"/>
            <a:ext cx="501004" cy="432000"/>
            <a:chOff x="10141797" y="7005"/>
            <a:chExt cx="1280312" cy="1103973"/>
          </a:xfrm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32" name="六边形 3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rgbClr val="0297F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415655" y="64155"/>
            <a:ext cx="501004" cy="432000"/>
            <a:chOff x="9415655" y="64155"/>
            <a:chExt cx="501004" cy="432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9415655" y="64155"/>
              <a:ext cx="501004" cy="432000"/>
              <a:chOff x="540674" y="2478267"/>
              <a:chExt cx="1205922" cy="1039829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4" name="六边形 5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9591949" y="188756"/>
              <a:ext cx="187686" cy="176058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0816284" y="64155"/>
            <a:ext cx="501004" cy="432000"/>
            <a:chOff x="10816284" y="64155"/>
            <a:chExt cx="501004" cy="432000"/>
          </a:xfrm>
        </p:grpSpPr>
        <p:grpSp>
          <p:nvGrpSpPr>
            <p:cNvPr id="65" name="组合 6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66" name="六边形 65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六边形 66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69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/>
          <p:cNvGrpSpPr>
            <a:grpSpLocks noChangeAspect="1"/>
          </p:cNvGrpSpPr>
          <p:nvPr/>
        </p:nvGrpSpPr>
        <p:grpSpPr>
          <a:xfrm>
            <a:off x="11413118" y="67581"/>
            <a:ext cx="501004" cy="432000"/>
            <a:chOff x="4939427" y="4805526"/>
            <a:chExt cx="1280312" cy="1103973"/>
          </a:xfrm>
        </p:grpSpPr>
        <p:grpSp>
          <p:nvGrpSpPr>
            <p:cNvPr id="74" name="组合 73"/>
            <p:cNvGrpSpPr/>
            <p:nvPr/>
          </p:nvGrpSpPr>
          <p:grpSpPr>
            <a:xfrm>
              <a:off x="4939427" y="4805526"/>
              <a:ext cx="1280312" cy="1103973"/>
              <a:chOff x="540674" y="2465412"/>
              <a:chExt cx="1205922" cy="1039829"/>
            </a:xfrm>
          </p:grpSpPr>
          <p:sp>
            <p:nvSpPr>
              <p:cNvPr id="75" name="六边形 74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6" name="六边形 75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5328633" y="5205777"/>
              <a:ext cx="459764" cy="360698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364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直接连接符 57"/>
          <p:cNvCxnSpPr/>
          <p:nvPr/>
        </p:nvCxnSpPr>
        <p:spPr>
          <a:xfrm>
            <a:off x="3829469" y="5953936"/>
            <a:ext cx="5140753" cy="0"/>
          </a:xfrm>
          <a:prstGeom prst="line">
            <a:avLst/>
          </a:prstGeom>
          <a:ln w="3175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工作心得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345670" y="160407"/>
            <a:ext cx="501004" cy="432000"/>
            <a:chOff x="10816284" y="64155"/>
            <a:chExt cx="501004" cy="432000"/>
          </a:xfrm>
        </p:grpSpPr>
        <p:grpSp>
          <p:nvGrpSpPr>
            <p:cNvPr id="15" name="组合 1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17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 rot="21033359" flipH="1">
            <a:off x="1670077" y="1377418"/>
            <a:ext cx="4501577" cy="4557952"/>
            <a:chOff x="4452910" y="940458"/>
            <a:chExt cx="3709076" cy="3755526"/>
          </a:xfrm>
        </p:grpSpPr>
        <p:sp>
          <p:nvSpPr>
            <p:cNvPr id="13" name="椭圆 4"/>
            <p:cNvSpPr/>
            <p:nvPr/>
          </p:nvSpPr>
          <p:spPr>
            <a:xfrm rot="197558">
              <a:off x="4452910" y="940458"/>
              <a:ext cx="3709076" cy="3755526"/>
            </a:xfrm>
            <a:custGeom>
              <a:avLst/>
              <a:gdLst/>
              <a:ahLst/>
              <a:cxnLst/>
              <a:rect l="l" t="t" r="r" b="b"/>
              <a:pathLst>
                <a:path w="6373853" h="6453678">
                  <a:moveTo>
                    <a:pt x="1748789" y="3781"/>
                  </a:moveTo>
                  <a:cubicBezTo>
                    <a:pt x="1773410" y="1281"/>
                    <a:pt x="1798391" y="0"/>
                    <a:pt x="1823671" y="0"/>
                  </a:cubicBezTo>
                  <a:cubicBezTo>
                    <a:pt x="2222376" y="0"/>
                    <a:pt x="2546668" y="318599"/>
                    <a:pt x="2555176" y="715114"/>
                  </a:cubicBezTo>
                  <a:cubicBezTo>
                    <a:pt x="2646063" y="945229"/>
                    <a:pt x="2815509" y="1149545"/>
                    <a:pt x="3050234" y="1286278"/>
                  </a:cubicBezTo>
                  <a:cubicBezTo>
                    <a:pt x="3277270" y="1418531"/>
                    <a:pt x="3529180" y="1466470"/>
                    <a:pt x="3767051" y="1437382"/>
                  </a:cubicBezTo>
                  <a:cubicBezTo>
                    <a:pt x="4043009" y="1173698"/>
                    <a:pt x="4417184" y="1012566"/>
                    <a:pt x="4828995" y="1012566"/>
                  </a:cubicBezTo>
                  <a:cubicBezTo>
                    <a:pt x="5682197" y="1012566"/>
                    <a:pt x="6373853" y="1704222"/>
                    <a:pt x="6373853" y="2557424"/>
                  </a:cubicBezTo>
                  <a:cubicBezTo>
                    <a:pt x="6373853" y="3315640"/>
                    <a:pt x="5827627" y="3946278"/>
                    <a:pt x="5106977" y="4075988"/>
                  </a:cubicBezTo>
                  <a:cubicBezTo>
                    <a:pt x="4860269" y="4198053"/>
                    <a:pt x="4655938" y="4415360"/>
                    <a:pt x="4548276" y="4699239"/>
                  </a:cubicBezTo>
                  <a:cubicBezTo>
                    <a:pt x="4488061" y="4858013"/>
                    <a:pt x="4464290" y="5021251"/>
                    <a:pt x="4473846" y="5178965"/>
                  </a:cubicBezTo>
                  <a:cubicBezTo>
                    <a:pt x="4624448" y="5311033"/>
                    <a:pt x="4718008" y="5505241"/>
                    <a:pt x="4718008" y="5721301"/>
                  </a:cubicBezTo>
                  <a:cubicBezTo>
                    <a:pt x="4718008" y="6125782"/>
                    <a:pt x="4390112" y="6453678"/>
                    <a:pt x="3985631" y="6453678"/>
                  </a:cubicBezTo>
                  <a:cubicBezTo>
                    <a:pt x="3581150" y="6453678"/>
                    <a:pt x="3253254" y="6125782"/>
                    <a:pt x="3253254" y="5721301"/>
                  </a:cubicBezTo>
                  <a:cubicBezTo>
                    <a:pt x="3253254" y="5342100"/>
                    <a:pt x="3541444" y="5030211"/>
                    <a:pt x="3910750" y="4992705"/>
                  </a:cubicBezTo>
                  <a:lnTo>
                    <a:pt x="3970068" y="4989710"/>
                  </a:lnTo>
                  <a:cubicBezTo>
                    <a:pt x="4089426" y="4874941"/>
                    <a:pt x="4186035" y="4731148"/>
                    <a:pt x="4249282" y="4564379"/>
                  </a:cubicBezTo>
                  <a:cubicBezTo>
                    <a:pt x="4318623" y="4381544"/>
                    <a:pt x="4339635" y="4192787"/>
                    <a:pt x="4317136" y="4013436"/>
                  </a:cubicBezTo>
                  <a:cubicBezTo>
                    <a:pt x="4256166" y="3992601"/>
                    <a:pt x="4197322" y="3967056"/>
                    <a:pt x="4140584" y="3937908"/>
                  </a:cubicBezTo>
                  <a:cubicBezTo>
                    <a:pt x="3785942" y="3880704"/>
                    <a:pt x="3361104" y="3968836"/>
                    <a:pt x="2972750" y="4207511"/>
                  </a:cubicBezTo>
                  <a:cubicBezTo>
                    <a:pt x="2649524" y="4406159"/>
                    <a:pt x="2407922" y="4674458"/>
                    <a:pt x="2273557" y="4956562"/>
                  </a:cubicBezTo>
                  <a:cubicBezTo>
                    <a:pt x="2243728" y="5333109"/>
                    <a:pt x="1928537" y="5629160"/>
                    <a:pt x="1544199" y="5629160"/>
                  </a:cubicBezTo>
                  <a:cubicBezTo>
                    <a:pt x="1139718" y="5629161"/>
                    <a:pt x="811822" y="5301265"/>
                    <a:pt x="811822" y="4896783"/>
                  </a:cubicBezTo>
                  <a:cubicBezTo>
                    <a:pt x="811822" y="4517582"/>
                    <a:pt x="1100012" y="4205693"/>
                    <a:pt x="1469317" y="4168187"/>
                  </a:cubicBezTo>
                  <a:cubicBezTo>
                    <a:pt x="1493938" y="4165687"/>
                    <a:pt x="1518919" y="4164406"/>
                    <a:pt x="1544199" y="4164406"/>
                  </a:cubicBezTo>
                  <a:cubicBezTo>
                    <a:pt x="1614188" y="4164406"/>
                    <a:pt x="1681885" y="4174224"/>
                    <a:pt x="1745054" y="4195817"/>
                  </a:cubicBezTo>
                  <a:cubicBezTo>
                    <a:pt x="2080595" y="4225945"/>
                    <a:pt x="2467608" y="4133688"/>
                    <a:pt x="2823912" y="3914711"/>
                  </a:cubicBezTo>
                  <a:cubicBezTo>
                    <a:pt x="3105509" y="3741648"/>
                    <a:pt x="3325152" y="3515718"/>
                    <a:pt x="3465145" y="3273270"/>
                  </a:cubicBezTo>
                  <a:cubicBezTo>
                    <a:pt x="3451578" y="3254462"/>
                    <a:pt x="3441393" y="3233849"/>
                    <a:pt x="3431663" y="3212981"/>
                  </a:cubicBezTo>
                  <a:cubicBezTo>
                    <a:pt x="3160269" y="2960984"/>
                    <a:pt x="2737001" y="2800878"/>
                    <a:pt x="2261862" y="2800878"/>
                  </a:cubicBezTo>
                  <a:cubicBezTo>
                    <a:pt x="1915427" y="2800878"/>
                    <a:pt x="1596569" y="2885993"/>
                    <a:pt x="1343736" y="3029603"/>
                  </a:cubicBezTo>
                  <a:cubicBezTo>
                    <a:pt x="1213416" y="3228799"/>
                    <a:pt x="988216" y="3359981"/>
                    <a:pt x="732377" y="3359981"/>
                  </a:cubicBezTo>
                  <a:cubicBezTo>
                    <a:pt x="327896" y="3359981"/>
                    <a:pt x="0" y="3032085"/>
                    <a:pt x="0" y="2627604"/>
                  </a:cubicBezTo>
                  <a:cubicBezTo>
                    <a:pt x="0" y="2248403"/>
                    <a:pt x="288190" y="1936513"/>
                    <a:pt x="657496" y="1899008"/>
                  </a:cubicBezTo>
                  <a:cubicBezTo>
                    <a:pt x="682116" y="1896508"/>
                    <a:pt x="707097" y="1895227"/>
                    <a:pt x="732377" y="1895227"/>
                  </a:cubicBezTo>
                  <a:cubicBezTo>
                    <a:pt x="990216" y="1895227"/>
                    <a:pt x="1216935" y="2028468"/>
                    <a:pt x="1346404" y="2230521"/>
                  </a:cubicBezTo>
                  <a:cubicBezTo>
                    <a:pt x="1602758" y="2382858"/>
                    <a:pt x="1930881" y="2473491"/>
                    <a:pt x="2288367" y="2473491"/>
                  </a:cubicBezTo>
                  <a:cubicBezTo>
                    <a:pt x="2697774" y="2473492"/>
                    <a:pt x="3068669" y="2354621"/>
                    <a:pt x="3337053" y="2160075"/>
                  </a:cubicBezTo>
                  <a:cubicBezTo>
                    <a:pt x="3340926" y="2141545"/>
                    <a:pt x="3346143" y="2123420"/>
                    <a:pt x="3351687" y="2105436"/>
                  </a:cubicBezTo>
                  <a:cubicBezTo>
                    <a:pt x="3259746" y="1885205"/>
                    <a:pt x="3094211" y="1690778"/>
                    <a:pt x="2868101" y="1559064"/>
                  </a:cubicBezTo>
                  <a:cubicBezTo>
                    <a:pt x="2612420" y="1410124"/>
                    <a:pt x="2325191" y="1368116"/>
                    <a:pt x="2062135" y="1421669"/>
                  </a:cubicBezTo>
                  <a:cubicBezTo>
                    <a:pt x="2020112" y="1439592"/>
                    <a:pt x="1975220" y="1450584"/>
                    <a:pt x="1928800" y="1456357"/>
                  </a:cubicBezTo>
                  <a:cubicBezTo>
                    <a:pt x="1920816" y="1457887"/>
                    <a:pt x="1913196" y="1460508"/>
                    <a:pt x="1905608" y="1463212"/>
                  </a:cubicBezTo>
                  <a:lnTo>
                    <a:pt x="1907728" y="1459572"/>
                  </a:lnTo>
                  <a:cubicBezTo>
                    <a:pt x="1880177" y="1463133"/>
                    <a:pt x="1852113" y="1464754"/>
                    <a:pt x="1823671" y="1464754"/>
                  </a:cubicBezTo>
                  <a:cubicBezTo>
                    <a:pt x="1419190" y="1464754"/>
                    <a:pt x="1091294" y="1136858"/>
                    <a:pt x="1091294" y="732377"/>
                  </a:cubicBezTo>
                  <a:cubicBezTo>
                    <a:pt x="1091294" y="353176"/>
                    <a:pt x="1379484" y="41286"/>
                    <a:pt x="1748789" y="378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ea"/>
                <a:ea typeface="+mj-ea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6553518" y="1711882"/>
              <a:ext cx="1517753" cy="1517754"/>
              <a:chOff x="2848131" y="1860029"/>
              <a:chExt cx="3807502" cy="3807502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936824" y="1948723"/>
                <a:ext cx="3630117" cy="36301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5272348" y="991483"/>
              <a:ext cx="642933" cy="642933"/>
              <a:chOff x="2848131" y="1860029"/>
              <a:chExt cx="3807502" cy="3807502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solidFill>
                <a:srgbClr val="029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4583508" y="2061934"/>
              <a:ext cx="642933" cy="642933"/>
              <a:chOff x="2848131" y="1860029"/>
              <a:chExt cx="3807502" cy="3807502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solidFill>
                <a:srgbClr val="029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4981139" y="3408120"/>
              <a:ext cx="642933" cy="642933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364686" y="3977893"/>
              <a:ext cx="642933" cy="642933"/>
              <a:chOff x="2848131" y="1860029"/>
              <a:chExt cx="3807502" cy="380750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solidFill>
                <a:srgbClr val="029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</p:grpSp>
      <p:cxnSp>
        <p:nvCxnSpPr>
          <p:cNvPr id="49" name="直接连接符 48"/>
          <p:cNvCxnSpPr/>
          <p:nvPr/>
        </p:nvCxnSpPr>
        <p:spPr>
          <a:xfrm>
            <a:off x="4930528" y="2001771"/>
            <a:ext cx="4832069" cy="0"/>
          </a:xfrm>
          <a:prstGeom prst="line">
            <a:avLst/>
          </a:prstGeom>
          <a:ln w="3175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0"/>
          <p:cNvSpPr txBox="1"/>
          <p:nvPr/>
        </p:nvSpPr>
        <p:spPr>
          <a:xfrm flipH="1">
            <a:off x="5436383" y="1347177"/>
            <a:ext cx="4461192" cy="6601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5941231" y="3192277"/>
            <a:ext cx="4832069" cy="0"/>
          </a:xfrm>
          <a:prstGeom prst="line">
            <a:avLst/>
          </a:prstGeom>
          <a:ln w="3175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0"/>
          <p:cNvSpPr txBox="1"/>
          <p:nvPr/>
        </p:nvSpPr>
        <p:spPr>
          <a:xfrm flipH="1">
            <a:off x="6418272" y="2525862"/>
            <a:ext cx="4688313" cy="6601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5754254" y="4905622"/>
            <a:ext cx="4832071" cy="0"/>
          </a:xfrm>
          <a:prstGeom prst="line">
            <a:avLst/>
          </a:prstGeom>
          <a:ln w="3175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0"/>
          <p:cNvSpPr txBox="1"/>
          <p:nvPr/>
        </p:nvSpPr>
        <p:spPr>
          <a:xfrm flipH="1">
            <a:off x="6218863" y="4217296"/>
            <a:ext cx="4767317" cy="6601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7922" y="3237044"/>
            <a:ext cx="145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工作心得</a:t>
            </a:r>
          </a:p>
        </p:txBody>
      </p:sp>
      <p:sp>
        <p:nvSpPr>
          <p:cNvPr id="59" name="TextBox 40"/>
          <p:cNvSpPr txBox="1"/>
          <p:nvPr/>
        </p:nvSpPr>
        <p:spPr>
          <a:xfrm flipH="1">
            <a:off x="4633619" y="5240364"/>
            <a:ext cx="4767319" cy="8294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7698" y="1482033"/>
            <a:ext cx="61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276039" y="2646005"/>
            <a:ext cx="61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065322" y="4316555"/>
            <a:ext cx="61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520789" y="5290582"/>
            <a:ext cx="61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04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500"/>
                            </p:stCondLst>
                            <p:childTnLst>
                              <p:par>
                                <p:cTn id="5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500"/>
                            </p:stCondLst>
                            <p:childTnLst>
                              <p:par>
                                <p:cTn id="6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6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500"/>
                            </p:stCondLst>
                            <p:childTnLst>
                              <p:par>
                                <p:cTn id="7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  <p:bldP spid="53" grpId="0"/>
      <p:bldP spid="56" grpId="0"/>
      <p:bldP spid="4" grpId="0"/>
      <p:bldP spid="59" grpId="0"/>
      <p:bldP spid="6" grpId="0"/>
      <p:bldP spid="60" grpId="0"/>
      <p:bldP spid="61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对责任的理解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345670" y="160407"/>
            <a:ext cx="501004" cy="432000"/>
            <a:chOff x="10816284" y="64155"/>
            <a:chExt cx="501004" cy="432000"/>
          </a:xfrm>
        </p:grpSpPr>
        <p:grpSp>
          <p:nvGrpSpPr>
            <p:cNvPr id="15" name="组合 1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17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12" name="直接连接符 20"/>
          <p:cNvCxnSpPr>
            <a:cxnSpLocks noChangeShapeType="1"/>
          </p:cNvCxnSpPr>
          <p:nvPr/>
        </p:nvCxnSpPr>
        <p:spPr bwMode="auto">
          <a:xfrm flipV="1">
            <a:off x="4914062" y="2755591"/>
            <a:ext cx="753581" cy="835086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0"/>
          <p:cNvCxnSpPr>
            <a:cxnSpLocks noChangeShapeType="1"/>
          </p:cNvCxnSpPr>
          <p:nvPr/>
        </p:nvCxnSpPr>
        <p:spPr bwMode="auto">
          <a:xfrm flipH="1" flipV="1">
            <a:off x="6556127" y="2665703"/>
            <a:ext cx="2689739" cy="1061017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0"/>
          <p:cNvCxnSpPr>
            <a:cxnSpLocks noChangeShapeType="1"/>
          </p:cNvCxnSpPr>
          <p:nvPr/>
        </p:nvCxnSpPr>
        <p:spPr bwMode="auto">
          <a:xfrm flipV="1">
            <a:off x="2997096" y="2665703"/>
            <a:ext cx="2522993" cy="988788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14"/>
          <p:cNvSpPr txBox="1"/>
          <p:nvPr/>
        </p:nvSpPr>
        <p:spPr>
          <a:xfrm>
            <a:off x="4254790" y="4568494"/>
            <a:ext cx="1245864" cy="346223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29" name="TextBox 15"/>
          <p:cNvSpPr txBox="1"/>
          <p:nvPr/>
        </p:nvSpPr>
        <p:spPr>
          <a:xfrm>
            <a:off x="9133386" y="4563138"/>
            <a:ext cx="1461568" cy="346223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30" name="TextBox 16"/>
          <p:cNvSpPr txBox="1"/>
          <p:nvPr/>
        </p:nvSpPr>
        <p:spPr>
          <a:xfrm>
            <a:off x="2013775" y="4568497"/>
            <a:ext cx="1245864" cy="346223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31" name="TextBox 17"/>
          <p:cNvSpPr txBox="1"/>
          <p:nvPr/>
        </p:nvSpPr>
        <p:spPr>
          <a:xfrm>
            <a:off x="6596598" y="4575944"/>
            <a:ext cx="1245864" cy="346223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34" name="TextBox 20"/>
          <p:cNvSpPr txBox="1"/>
          <p:nvPr/>
        </p:nvSpPr>
        <p:spPr>
          <a:xfrm>
            <a:off x="1570140" y="4891381"/>
            <a:ext cx="1906388" cy="1251085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161876" y="1221404"/>
            <a:ext cx="1776185" cy="2051777"/>
            <a:chOff x="3752572" y="829317"/>
            <a:chExt cx="1506022" cy="1739302"/>
          </a:xfrm>
          <a:effectLst>
            <a:outerShdw blurRad="76200" dist="38100" dir="2700000" algn="tl" rotWithShape="0">
              <a:prstClr val="black">
                <a:alpha val="25000"/>
              </a:prstClr>
            </a:outerShdw>
          </a:effectLst>
        </p:grpSpPr>
        <p:grpSp>
          <p:nvGrpSpPr>
            <p:cNvPr id="37" name="组合 36"/>
            <p:cNvGrpSpPr/>
            <p:nvPr/>
          </p:nvGrpSpPr>
          <p:grpSpPr>
            <a:xfrm>
              <a:off x="3752572" y="829317"/>
              <a:ext cx="1506022" cy="1739302"/>
              <a:chOff x="4966840" y="32547"/>
              <a:chExt cx="1506022" cy="1739302"/>
            </a:xfrm>
          </p:grpSpPr>
          <p:sp>
            <p:nvSpPr>
              <p:cNvPr id="39" name="Freeform 27"/>
              <p:cNvSpPr/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27"/>
              <p:cNvSpPr/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0297F0"/>
              </a:solidFill>
              <a:ln w="28575" cap="flat">
                <a:solidFill>
                  <a:schemeClr val="bg1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A9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8" name="TextBox 24"/>
            <p:cNvSpPr txBox="1"/>
            <p:nvPr/>
          </p:nvSpPr>
          <p:spPr>
            <a:xfrm>
              <a:off x="4096623" y="1455107"/>
              <a:ext cx="925698" cy="49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924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责任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03271" y="3165418"/>
            <a:ext cx="1142911" cy="1320245"/>
            <a:chOff x="2003271" y="3165418"/>
            <a:chExt cx="1142911" cy="1320245"/>
          </a:xfrm>
          <a:effectLst>
            <a:outerShdw blurRad="76200" dist="38100" dir="2700000" algn="tl" rotWithShape="0">
              <a:prstClr val="black">
                <a:alpha val="25000"/>
              </a:prstClr>
            </a:outerShdw>
          </a:effectLst>
        </p:grpSpPr>
        <p:grpSp>
          <p:nvGrpSpPr>
            <p:cNvPr id="44" name="组合 43"/>
            <p:cNvGrpSpPr/>
            <p:nvPr/>
          </p:nvGrpSpPr>
          <p:grpSpPr>
            <a:xfrm>
              <a:off x="2003271" y="3165418"/>
              <a:ext cx="1142911" cy="1320245"/>
              <a:chOff x="229394" y="1453367"/>
              <a:chExt cx="969072" cy="1119178"/>
            </a:xfrm>
          </p:grpSpPr>
          <p:sp>
            <p:nvSpPr>
              <p:cNvPr id="45" name="Freeform 27"/>
              <p:cNvSpPr/>
              <p:nvPr/>
            </p:nvSpPr>
            <p:spPr bwMode="auto">
              <a:xfrm>
                <a:off x="229394" y="1453367"/>
                <a:ext cx="969072" cy="1119178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Freeform 27"/>
              <p:cNvSpPr/>
              <p:nvPr/>
            </p:nvSpPr>
            <p:spPr bwMode="auto">
              <a:xfrm>
                <a:off x="337774" y="1563847"/>
                <a:ext cx="770949" cy="890367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0297F0"/>
              </a:solidFill>
              <a:ln w="28575" cap="flat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0" name="TextBox 47"/>
            <p:cNvSpPr txBox="1"/>
            <p:nvPr/>
          </p:nvSpPr>
          <p:spPr>
            <a:xfrm>
              <a:off x="2036445" y="3402813"/>
              <a:ext cx="1091757" cy="90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924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kern="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44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02226" y="3143252"/>
            <a:ext cx="1142911" cy="1320245"/>
            <a:chOff x="4302226" y="3143252"/>
            <a:chExt cx="1142911" cy="1320245"/>
          </a:xfrm>
          <a:effectLst>
            <a:outerShdw blurRad="76200" dist="38100" dir="2700000" algn="tl" rotWithShape="0">
              <a:prstClr val="black">
                <a:alpha val="25000"/>
              </a:prstClr>
            </a:outerShdw>
          </a:effectLst>
        </p:grpSpPr>
        <p:grpSp>
          <p:nvGrpSpPr>
            <p:cNvPr id="25" name="组合 24"/>
            <p:cNvGrpSpPr/>
            <p:nvPr/>
          </p:nvGrpSpPr>
          <p:grpSpPr>
            <a:xfrm>
              <a:off x="4302226" y="3143252"/>
              <a:ext cx="1142911" cy="1320245"/>
              <a:chOff x="4966840" y="32547"/>
              <a:chExt cx="1506022" cy="1739302"/>
            </a:xfrm>
          </p:grpSpPr>
          <p:sp>
            <p:nvSpPr>
              <p:cNvPr id="26" name="Freeform 27"/>
              <p:cNvSpPr/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0297F0"/>
              </a:solidFill>
              <a:ln w="28575" cap="flat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1" name="TextBox 48"/>
            <p:cNvSpPr txBox="1"/>
            <p:nvPr/>
          </p:nvSpPr>
          <p:spPr>
            <a:xfrm>
              <a:off x="4328687" y="3397830"/>
              <a:ext cx="1091757" cy="90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924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kern="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44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3" name="直接连接符 20"/>
          <p:cNvCxnSpPr>
            <a:cxnSpLocks noChangeShapeType="1"/>
          </p:cNvCxnSpPr>
          <p:nvPr/>
        </p:nvCxnSpPr>
        <p:spPr bwMode="auto">
          <a:xfrm flipH="1" flipV="1">
            <a:off x="6351971" y="2755591"/>
            <a:ext cx="753582" cy="835086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组合 6"/>
          <p:cNvGrpSpPr/>
          <p:nvPr/>
        </p:nvGrpSpPr>
        <p:grpSpPr>
          <a:xfrm>
            <a:off x="6520795" y="3196210"/>
            <a:ext cx="1142911" cy="1320245"/>
            <a:chOff x="6520795" y="3196210"/>
            <a:chExt cx="1142911" cy="1320245"/>
          </a:xfrm>
          <a:effectLst>
            <a:outerShdw blurRad="76200" dist="38100" dir="2700000" algn="tl" rotWithShape="0">
              <a:prstClr val="black">
                <a:alpha val="25000"/>
              </a:prstClr>
            </a:outerShdw>
          </a:effectLst>
        </p:grpSpPr>
        <p:grpSp>
          <p:nvGrpSpPr>
            <p:cNvPr id="47" name="组合 46"/>
            <p:cNvGrpSpPr/>
            <p:nvPr/>
          </p:nvGrpSpPr>
          <p:grpSpPr>
            <a:xfrm>
              <a:off x="6520795" y="3196210"/>
              <a:ext cx="1142911" cy="1320245"/>
              <a:chOff x="229394" y="1453366"/>
              <a:chExt cx="969072" cy="1119178"/>
            </a:xfrm>
          </p:grpSpPr>
          <p:sp>
            <p:nvSpPr>
              <p:cNvPr id="48" name="Freeform 27"/>
              <p:cNvSpPr/>
              <p:nvPr/>
            </p:nvSpPr>
            <p:spPr bwMode="auto">
              <a:xfrm>
                <a:off x="229394" y="1453366"/>
                <a:ext cx="969072" cy="1119178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Freeform 27"/>
              <p:cNvSpPr/>
              <p:nvPr/>
            </p:nvSpPr>
            <p:spPr bwMode="auto">
              <a:xfrm>
                <a:off x="337774" y="1563847"/>
                <a:ext cx="770949" cy="890367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0297F0"/>
              </a:solidFill>
              <a:ln w="28575" cap="flat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2" name="TextBox 49"/>
            <p:cNvSpPr txBox="1"/>
            <p:nvPr/>
          </p:nvSpPr>
          <p:spPr>
            <a:xfrm>
              <a:off x="6556127" y="3460311"/>
              <a:ext cx="1091757" cy="90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924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kern="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44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050203" y="3143252"/>
            <a:ext cx="1142911" cy="1320245"/>
            <a:chOff x="9050203" y="3143252"/>
            <a:chExt cx="1142911" cy="1320245"/>
          </a:xfrm>
          <a:effectLst>
            <a:outerShdw blurRad="76200" dist="38100" dir="2700000" algn="tl" rotWithShape="0">
              <a:prstClr val="black">
                <a:alpha val="25000"/>
              </a:prstClr>
            </a:outerShdw>
          </a:effectLst>
        </p:grpSpPr>
        <p:grpSp>
          <p:nvGrpSpPr>
            <p:cNvPr id="41" name="组合 40"/>
            <p:cNvGrpSpPr/>
            <p:nvPr/>
          </p:nvGrpSpPr>
          <p:grpSpPr>
            <a:xfrm>
              <a:off x="9050203" y="3143252"/>
              <a:ext cx="1142911" cy="1320245"/>
              <a:chOff x="4966840" y="32547"/>
              <a:chExt cx="1506022" cy="1739302"/>
            </a:xfrm>
          </p:grpSpPr>
          <p:sp>
            <p:nvSpPr>
              <p:cNvPr id="42" name="Freeform 27"/>
              <p:cNvSpPr/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 27"/>
              <p:cNvSpPr/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0297F0"/>
              </a:solidFill>
              <a:ln w="28575" cap="flat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3" name="TextBox 50"/>
            <p:cNvSpPr txBox="1"/>
            <p:nvPr/>
          </p:nvSpPr>
          <p:spPr>
            <a:xfrm>
              <a:off x="9081577" y="3388839"/>
              <a:ext cx="1091757" cy="90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924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kern="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44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TextBox 20"/>
          <p:cNvSpPr txBox="1"/>
          <p:nvPr/>
        </p:nvSpPr>
        <p:spPr>
          <a:xfrm>
            <a:off x="3841465" y="4891381"/>
            <a:ext cx="1906388" cy="1251085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TextBox 20"/>
          <p:cNvSpPr txBox="1"/>
          <p:nvPr/>
        </p:nvSpPr>
        <p:spPr>
          <a:xfrm>
            <a:off x="6178304" y="4891381"/>
            <a:ext cx="1906388" cy="1251085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TextBox 20"/>
          <p:cNvSpPr txBox="1"/>
          <p:nvPr/>
        </p:nvSpPr>
        <p:spPr>
          <a:xfrm>
            <a:off x="8706722" y="4891381"/>
            <a:ext cx="1906388" cy="1251085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760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000"/>
                            </p:stCondLst>
                            <p:childTnLst>
                              <p:par>
                                <p:cTn id="8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000"/>
                            </p:stCondLst>
                            <p:childTnLst>
                              <p:par>
                                <p:cTn id="8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29" grpId="0"/>
      <p:bldP spid="30" grpId="0"/>
      <p:bldP spid="31" grpId="0"/>
      <p:bldP spid="54" grpId="0"/>
      <p:bldP spid="55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96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对企业文化的理解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345670" y="160407"/>
            <a:ext cx="501004" cy="432000"/>
            <a:chOff x="10816284" y="64155"/>
            <a:chExt cx="501004" cy="432000"/>
          </a:xfrm>
        </p:grpSpPr>
        <p:grpSp>
          <p:nvGrpSpPr>
            <p:cNvPr id="15" name="组合 1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17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2048768" y="1859555"/>
            <a:ext cx="8378601" cy="3851950"/>
            <a:chOff x="1363302" y="1365525"/>
            <a:chExt cx="9457097" cy="4347774"/>
          </a:xfrm>
        </p:grpSpPr>
        <p:sp>
          <p:nvSpPr>
            <p:cNvPr id="40" name="圆角矩形 39"/>
            <p:cNvSpPr/>
            <p:nvPr/>
          </p:nvSpPr>
          <p:spPr>
            <a:xfrm>
              <a:off x="1394459" y="1380931"/>
              <a:ext cx="9402129" cy="4312638"/>
            </a:xfrm>
            <a:prstGeom prst="roundRect">
              <a:avLst>
                <a:gd name="adj" fmla="val 7029"/>
              </a:avLst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363302" y="1365525"/>
              <a:ext cx="9457097" cy="4347774"/>
            </a:xfrm>
            <a:prstGeom prst="roundRect">
              <a:avLst>
                <a:gd name="adj" fmla="val 7380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 flipH="1">
            <a:off x="1528725" y="2687149"/>
            <a:ext cx="474312" cy="4743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 flipH="1">
            <a:off x="2036320" y="3005062"/>
            <a:ext cx="312799" cy="312799"/>
          </a:xfrm>
          <a:prstGeom prst="ellipse">
            <a:avLst/>
          </a:prstGeom>
          <a:solidFill>
            <a:srgbClr val="0297F0"/>
          </a:solidFill>
          <a:ln w="28575" cap="flat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624466" y="1462247"/>
            <a:ext cx="1394659" cy="1394660"/>
            <a:chOff x="1129232" y="711771"/>
            <a:chExt cx="1228944" cy="1228944"/>
          </a:xfrm>
        </p:grpSpPr>
        <p:grpSp>
          <p:nvGrpSpPr>
            <p:cNvPr id="46" name="组合 45"/>
            <p:cNvGrpSpPr/>
            <p:nvPr/>
          </p:nvGrpSpPr>
          <p:grpSpPr>
            <a:xfrm flipH="1">
              <a:off x="1129232" y="711771"/>
              <a:ext cx="1228944" cy="1228944"/>
              <a:chOff x="2848131" y="1860029"/>
              <a:chExt cx="3807502" cy="3807502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936814" y="1948725"/>
                <a:ext cx="3630123" cy="3630123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7" name="椭圆 46"/>
            <p:cNvSpPr/>
            <p:nvPr/>
          </p:nvSpPr>
          <p:spPr>
            <a:xfrm>
              <a:off x="1278439" y="859618"/>
              <a:ext cx="937494" cy="937494"/>
            </a:xfrm>
            <a:prstGeom prst="ellipse">
              <a:avLst/>
            </a:prstGeom>
            <a:solidFill>
              <a:srgbClr val="0297F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文本框 4"/>
            <p:cNvSpPr txBox="1"/>
            <p:nvPr/>
          </p:nvSpPr>
          <p:spPr>
            <a:xfrm>
              <a:off x="1396367" y="989657"/>
              <a:ext cx="705136" cy="732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企业</a:t>
              </a:r>
              <a:endParaRPr lang="en-US" altLang="zh-CN" sz="24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文化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 flipH="1">
            <a:off x="2909730" y="1458434"/>
            <a:ext cx="632302" cy="632303"/>
          </a:xfrm>
          <a:prstGeom prst="ellipse">
            <a:avLst/>
          </a:prstGeom>
          <a:solidFill>
            <a:srgbClr val="0297F0"/>
          </a:solidFill>
          <a:ln w="28575" cap="flat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2716080" y="1219520"/>
            <a:ext cx="283243" cy="28324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3832" y="2502568"/>
            <a:ext cx="7106652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我们每个人都深知一个具有高度竞争力的公司绝对拥有出色的团队，团队中的每位成员都必定将团队精神融入个人精神当中，把团队目标设为个人奋斗方向。为了融入团队与团队共同成长，叙简团队中的每位成员都必将经历“认识自我，改进自我，重塑自我，突破自我”四个阶段：</a:t>
            </a: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认识自我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客观全面的认识自己，明确自身的不足与优势</a:t>
            </a: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改进自我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将个人优势与团队需求相结合，弥补自身不足</a:t>
            </a: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重塑自我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准确为自身定位，找好方向，找好目标</a:t>
            </a: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突破自我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打破自身现有的格局，激发自身潜能</a:t>
            </a:r>
          </a:p>
        </p:txBody>
      </p:sp>
    </p:spTree>
    <p:extLst>
      <p:ext uri="{BB962C8B-B14F-4D97-AF65-F5344CB8AC3E}">
        <p14:creationId xmlns:p14="http://schemas.microsoft.com/office/powerpoint/2010/main" val="273246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00"/>
                            </p:stCondLst>
                            <p:childTnLst>
                              <p:par>
                                <p:cTn id="4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2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4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4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4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4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4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 animBg="1"/>
      <p:bldP spid="44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96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对部门的意见和建议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345670" y="160407"/>
            <a:ext cx="501004" cy="432000"/>
            <a:chOff x="10816284" y="64155"/>
            <a:chExt cx="501004" cy="432000"/>
          </a:xfrm>
        </p:grpSpPr>
        <p:grpSp>
          <p:nvGrpSpPr>
            <p:cNvPr id="15" name="组合 1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17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697098" y="4266856"/>
            <a:ext cx="4991078" cy="45719"/>
          </a:xfrm>
          <a:prstGeom prst="rect">
            <a:avLst/>
          </a:prstGeom>
          <a:solidFill>
            <a:srgbClr val="0297F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601" tIns="35300" rIns="70601" bIns="35300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6386" y="2449255"/>
            <a:ext cx="4837008" cy="36000"/>
          </a:xfrm>
          <a:prstGeom prst="rect">
            <a:avLst/>
          </a:prstGeom>
          <a:solidFill>
            <a:srgbClr val="0297F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601" tIns="35300" rIns="70601" bIns="35300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3636917" y="2529658"/>
            <a:ext cx="4531265" cy="1548617"/>
          </a:xfrm>
          <a:prstGeom prst="rect">
            <a:avLst/>
          </a:prstGeom>
          <a:noFill/>
        </p:spPr>
        <p:txBody>
          <a:bodyPr wrap="square" lIns="70601" tIns="35300" rIns="70601" bIns="353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点击此处添加文本信息，点击此处添加文本信息点击此处添加文本信息，点击此处添加文本信息点击此处添加文本信息，点击此处添加文本信息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3609163" y="4423260"/>
            <a:ext cx="4559019" cy="1548617"/>
          </a:xfrm>
          <a:prstGeom prst="rect">
            <a:avLst/>
          </a:prstGeom>
          <a:noFill/>
        </p:spPr>
        <p:txBody>
          <a:bodyPr wrap="square" lIns="70601" tIns="35300" rIns="70601" bIns="353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点击此处添加文本信息，点击此处添加文本信息点击此处添加文本信息，点击此处添加文本信息点击此处添加文本信息，点击此处添加文本信息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10960" y="1694060"/>
            <a:ext cx="1486138" cy="1486138"/>
            <a:chOff x="2243044" y="1565724"/>
            <a:chExt cx="1486138" cy="1486138"/>
          </a:xfrm>
        </p:grpSpPr>
        <p:grpSp>
          <p:nvGrpSpPr>
            <p:cNvPr id="25" name="组合 24"/>
            <p:cNvGrpSpPr/>
            <p:nvPr/>
          </p:nvGrpSpPr>
          <p:grpSpPr>
            <a:xfrm>
              <a:off x="2243044" y="1565724"/>
              <a:ext cx="1486138" cy="14861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" name="同心圆 2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solidFill>
                <a:srgbClr val="029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2438400" y="2117558"/>
              <a:ext cx="1180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建议一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535233" y="3485380"/>
            <a:ext cx="1486138" cy="1486138"/>
            <a:chOff x="8567317" y="3357044"/>
            <a:chExt cx="1486138" cy="1486138"/>
          </a:xfrm>
        </p:grpSpPr>
        <p:grpSp>
          <p:nvGrpSpPr>
            <p:cNvPr id="29" name="组合 28"/>
            <p:cNvGrpSpPr/>
            <p:nvPr/>
          </p:nvGrpSpPr>
          <p:grpSpPr>
            <a:xfrm>
              <a:off x="8567317" y="3357044"/>
              <a:ext cx="1486138" cy="14861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2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solidFill>
                <a:srgbClr val="029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8780139" y="3919364"/>
              <a:ext cx="1180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54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9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9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9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288338" y="1875498"/>
            <a:ext cx="1598762" cy="2012486"/>
            <a:chOff x="5288338" y="1875498"/>
            <a:chExt cx="1598762" cy="2012486"/>
          </a:xfrm>
        </p:grpSpPr>
        <p:grpSp>
          <p:nvGrpSpPr>
            <p:cNvPr id="4" name="组合 3"/>
            <p:cNvGrpSpPr/>
            <p:nvPr/>
          </p:nvGrpSpPr>
          <p:grpSpPr>
            <a:xfrm>
              <a:off x="5288338" y="1875498"/>
              <a:ext cx="1598762" cy="2012486"/>
              <a:chOff x="587259" y="980731"/>
              <a:chExt cx="1544387" cy="194404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87259" y="980731"/>
                <a:ext cx="1544387" cy="1944040"/>
                <a:chOff x="2806339" y="956606"/>
                <a:chExt cx="1215256" cy="1529737"/>
              </a:xfrm>
            </p:grpSpPr>
            <p:sp>
              <p:nvSpPr>
                <p:cNvPr id="8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06339" y="956606"/>
                  <a:ext cx="1215256" cy="1529737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9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98682" y="1072844"/>
                  <a:ext cx="1030571" cy="1297260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solidFill>
                  <a:srgbClr val="0297F0"/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  <a:extLst/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0">
                    <a:solidFill>
                      <a:srgbClr val="FFFFFF"/>
                    </a:solidFill>
                    <a:ea typeface="宋体" panose="02010600030101010101" pitchFamily="2" charset="-122"/>
                    <a:sym typeface="Arial" pitchFamily="34" charset="0"/>
                  </a:endParaRPr>
                </a:p>
              </p:txBody>
            </p:sp>
          </p:grpSp>
          <p:sp>
            <p:nvSpPr>
              <p:cNvPr id="7" name="TextBox 34"/>
              <p:cNvSpPr txBox="1"/>
              <p:nvPr/>
            </p:nvSpPr>
            <p:spPr>
              <a:xfrm>
                <a:off x="803077" y="1649387"/>
                <a:ext cx="1181350" cy="66151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r>
                  <a:rPr lang="en-US" altLang="zh-CN" sz="4000" dirty="0">
                    <a:solidFill>
                      <a:prstClr val="white"/>
                    </a:solidFill>
                  </a:rPr>
                  <a:t>PART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740357" y="2138789"/>
              <a:ext cx="831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</a:rPr>
                <a:t>04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70011" y="3943973"/>
            <a:ext cx="5051978" cy="647227"/>
            <a:chOff x="3214475" y="3943973"/>
            <a:chExt cx="5051978" cy="647227"/>
          </a:xfrm>
        </p:grpSpPr>
        <p:sp>
          <p:nvSpPr>
            <p:cNvPr id="13" name="圆角矩形 12"/>
            <p:cNvSpPr/>
            <p:nvPr/>
          </p:nvSpPr>
          <p:spPr>
            <a:xfrm>
              <a:off x="3214475" y="3943973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843179" y="4021136"/>
              <a:ext cx="4308974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        未来规划与展望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0141797" y="64155"/>
            <a:ext cx="501004" cy="432000"/>
            <a:chOff x="10141797" y="7005"/>
            <a:chExt cx="1280312" cy="1103973"/>
          </a:xfrm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32" name="六边形 3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rgbClr val="0297F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415655" y="64155"/>
            <a:ext cx="501004" cy="432000"/>
            <a:chOff x="9415655" y="64155"/>
            <a:chExt cx="501004" cy="432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9415655" y="64155"/>
              <a:ext cx="501004" cy="432000"/>
              <a:chOff x="540674" y="2478267"/>
              <a:chExt cx="1205922" cy="1039829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4" name="六边形 5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9591949" y="188756"/>
              <a:ext cx="187686" cy="176058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0816284" y="64155"/>
            <a:ext cx="501004" cy="432000"/>
            <a:chOff x="10816284" y="64155"/>
            <a:chExt cx="501004" cy="432000"/>
          </a:xfrm>
        </p:grpSpPr>
        <p:grpSp>
          <p:nvGrpSpPr>
            <p:cNvPr id="65" name="组合 6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66" name="六边形 65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六边形 66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69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1413118" y="67581"/>
            <a:ext cx="501004" cy="432000"/>
            <a:chOff x="11413118" y="67581"/>
            <a:chExt cx="501004" cy="432000"/>
          </a:xfrm>
        </p:grpSpPr>
        <p:grpSp>
          <p:nvGrpSpPr>
            <p:cNvPr id="74" name="组合 73"/>
            <p:cNvGrpSpPr/>
            <p:nvPr/>
          </p:nvGrpSpPr>
          <p:grpSpPr>
            <a:xfrm>
              <a:off x="11413118" y="67581"/>
              <a:ext cx="501004" cy="432000"/>
              <a:chOff x="540674" y="2465412"/>
              <a:chExt cx="1205922" cy="1039829"/>
            </a:xfrm>
          </p:grpSpPr>
          <p:sp>
            <p:nvSpPr>
              <p:cNvPr id="75" name="六边形 74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6" name="六边形 75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1565420" y="224205"/>
              <a:ext cx="179912" cy="141146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919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96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职业规划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375018" y="143781"/>
            <a:ext cx="501004" cy="432000"/>
            <a:chOff x="11413118" y="67581"/>
            <a:chExt cx="501004" cy="432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11413118" y="67581"/>
              <a:ext cx="501004" cy="432000"/>
              <a:chOff x="540674" y="2465412"/>
              <a:chExt cx="1205922" cy="1039829"/>
            </a:xfrm>
          </p:grpSpPr>
          <p:sp>
            <p:nvSpPr>
              <p:cNvPr id="22" name="六边形 2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565420" y="224205"/>
              <a:ext cx="179912" cy="141146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303678" y="1956851"/>
            <a:ext cx="1601742" cy="1601742"/>
            <a:chOff x="4303678" y="1956851"/>
            <a:chExt cx="1601742" cy="1601742"/>
          </a:xfrm>
        </p:grpSpPr>
        <p:grpSp>
          <p:nvGrpSpPr>
            <p:cNvPr id="45" name="组合 44"/>
            <p:cNvGrpSpPr/>
            <p:nvPr/>
          </p:nvGrpSpPr>
          <p:grpSpPr>
            <a:xfrm>
              <a:off x="4303678" y="1956851"/>
              <a:ext cx="1601742" cy="160174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55"/>
            <p:cNvSpPr txBox="1"/>
            <p:nvPr/>
          </p:nvSpPr>
          <p:spPr>
            <a:xfrm>
              <a:off x="4424762" y="2620844"/>
              <a:ext cx="1367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第一阶段</a:t>
              </a:r>
            </a:p>
          </p:txBody>
        </p:sp>
      </p:grpSp>
      <p:sp>
        <p:nvSpPr>
          <p:cNvPr id="50" name="Rectangle 88"/>
          <p:cNvSpPr/>
          <p:nvPr/>
        </p:nvSpPr>
        <p:spPr>
          <a:xfrm>
            <a:off x="1029021" y="2361662"/>
            <a:ext cx="305854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点击此处添加文本信息，点击此处添加文本信息点击此处添加文本信息，点击此处添加文本信息</a:t>
            </a:r>
            <a:endParaRPr lang="ms-MY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51" name="Rectangle 89"/>
          <p:cNvSpPr/>
          <p:nvPr/>
        </p:nvSpPr>
        <p:spPr>
          <a:xfrm>
            <a:off x="1029021" y="1963862"/>
            <a:ext cx="2580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添加标题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3" name="Rectangle 90"/>
          <p:cNvSpPr/>
          <p:nvPr/>
        </p:nvSpPr>
        <p:spPr>
          <a:xfrm>
            <a:off x="1029021" y="4444483"/>
            <a:ext cx="3058540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点击此处添加文本信息，点击此处添加文本信息点击此处添加文本信息，点击此处添加文本信息</a:t>
            </a:r>
            <a:endParaRPr lang="ms-MY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54" name="Rectangle 91"/>
          <p:cNvSpPr/>
          <p:nvPr/>
        </p:nvSpPr>
        <p:spPr>
          <a:xfrm>
            <a:off x="1029021" y="3981085"/>
            <a:ext cx="2580643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添加标题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6" name="Rectangle 92"/>
          <p:cNvSpPr/>
          <p:nvPr/>
        </p:nvSpPr>
        <p:spPr>
          <a:xfrm>
            <a:off x="8170693" y="4444483"/>
            <a:ext cx="3058540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点击此处添加文本信息，点击此处添加文本信息点击此处添加文本信息，点击此处添加文本信息</a:t>
            </a:r>
            <a:endParaRPr lang="ms-MY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57" name="Rectangle 93"/>
          <p:cNvSpPr/>
          <p:nvPr/>
        </p:nvSpPr>
        <p:spPr>
          <a:xfrm>
            <a:off x="8154426" y="3981085"/>
            <a:ext cx="2580643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添加标题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9" name="Rectangle 94"/>
          <p:cNvSpPr/>
          <p:nvPr/>
        </p:nvSpPr>
        <p:spPr>
          <a:xfrm>
            <a:off x="8170693" y="2355563"/>
            <a:ext cx="3058540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点击此处添加文本信息，点击此处添加文本信息点击此处添加文本信息，点击此处添加文本信息</a:t>
            </a:r>
            <a:endParaRPr lang="ms-MY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60" name="Rectangle 95"/>
          <p:cNvSpPr/>
          <p:nvPr/>
        </p:nvSpPr>
        <p:spPr>
          <a:xfrm>
            <a:off x="8154426" y="1963864"/>
            <a:ext cx="2580643" cy="400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添加标题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76548" y="1956851"/>
            <a:ext cx="1601742" cy="1601742"/>
            <a:chOff x="6276548" y="1956851"/>
            <a:chExt cx="1601742" cy="1601742"/>
          </a:xfrm>
        </p:grpSpPr>
        <p:grpSp>
          <p:nvGrpSpPr>
            <p:cNvPr id="61" name="组合 60"/>
            <p:cNvGrpSpPr/>
            <p:nvPr/>
          </p:nvGrpSpPr>
          <p:grpSpPr>
            <a:xfrm>
              <a:off x="6276548" y="1956851"/>
              <a:ext cx="1601742" cy="160174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2" name="同心圆 6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TextBox 55"/>
            <p:cNvSpPr txBox="1"/>
            <p:nvPr/>
          </p:nvSpPr>
          <p:spPr>
            <a:xfrm>
              <a:off x="6393419" y="2620844"/>
              <a:ext cx="1367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第二阶段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43835" y="3973054"/>
            <a:ext cx="1601742" cy="1601742"/>
            <a:chOff x="4343835" y="3973054"/>
            <a:chExt cx="1601742" cy="1601742"/>
          </a:xfrm>
        </p:grpSpPr>
        <p:grpSp>
          <p:nvGrpSpPr>
            <p:cNvPr id="65" name="组合 64"/>
            <p:cNvGrpSpPr/>
            <p:nvPr/>
          </p:nvGrpSpPr>
          <p:grpSpPr>
            <a:xfrm>
              <a:off x="4343835" y="3973054"/>
              <a:ext cx="1601742" cy="160174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6" name="同心圆 6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TextBox 55"/>
            <p:cNvSpPr txBox="1"/>
            <p:nvPr/>
          </p:nvSpPr>
          <p:spPr>
            <a:xfrm>
              <a:off x="4440804" y="4639380"/>
              <a:ext cx="1367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第四阶段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76548" y="3973054"/>
            <a:ext cx="1601742" cy="1601742"/>
            <a:chOff x="6276548" y="3973054"/>
            <a:chExt cx="1601742" cy="1601742"/>
          </a:xfrm>
        </p:grpSpPr>
        <p:grpSp>
          <p:nvGrpSpPr>
            <p:cNvPr id="69" name="组合 68"/>
            <p:cNvGrpSpPr/>
            <p:nvPr/>
          </p:nvGrpSpPr>
          <p:grpSpPr>
            <a:xfrm>
              <a:off x="6276548" y="3973054"/>
              <a:ext cx="1601742" cy="160174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0" name="同心圆 6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8" name="TextBox 55"/>
            <p:cNvSpPr txBox="1"/>
            <p:nvPr/>
          </p:nvSpPr>
          <p:spPr>
            <a:xfrm>
              <a:off x="6393277" y="4639380"/>
              <a:ext cx="1367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第三阶段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8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0"/>
                            </p:stCondLst>
                            <p:childTnLst>
                              <p:par>
                                <p:cTn id="6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000"/>
                            </p:stCondLst>
                            <p:childTnLst>
                              <p:par>
                                <p:cTn id="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1" grpId="0"/>
      <p:bldP spid="53" grpId="0"/>
      <p:bldP spid="54" grpId="0"/>
      <p:bldP spid="56" grpId="0"/>
      <p:bldP spid="57" grpId="0"/>
      <p:bldP spid="59" grpId="0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96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实现目标的关键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375018" y="143781"/>
            <a:ext cx="501004" cy="432000"/>
            <a:chOff x="11413118" y="67581"/>
            <a:chExt cx="501004" cy="432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11413118" y="67581"/>
              <a:ext cx="501004" cy="432000"/>
              <a:chOff x="540674" y="2465412"/>
              <a:chExt cx="1205922" cy="1039829"/>
            </a:xfrm>
          </p:grpSpPr>
          <p:sp>
            <p:nvSpPr>
              <p:cNvPr id="22" name="六边形 2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565420" y="224205"/>
              <a:ext cx="179912" cy="141146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" name="MH_Other_4"/>
          <p:cNvSpPr/>
          <p:nvPr>
            <p:custDataLst>
              <p:tags r:id="rId1"/>
            </p:custDataLst>
          </p:nvPr>
        </p:nvSpPr>
        <p:spPr>
          <a:xfrm flipH="1">
            <a:off x="5186697" y="2787461"/>
            <a:ext cx="1023742" cy="2276022"/>
          </a:xfrm>
          <a:custGeom>
            <a:avLst/>
            <a:gdLst>
              <a:gd name="connsiteX0" fmla="*/ 221247 w 863600"/>
              <a:gd name="connsiteY0" fmla="*/ 0 h 1825043"/>
              <a:gd name="connsiteX1" fmla="*/ 0 w 863600"/>
              <a:gd name="connsiteY1" fmla="*/ 221247 h 1825043"/>
              <a:gd name="connsiteX2" fmla="*/ 0 w 863600"/>
              <a:gd name="connsiteY2" fmla="*/ 1013461 h 1825043"/>
              <a:gd name="connsiteX3" fmla="*/ 0 w 863600"/>
              <a:gd name="connsiteY3" fmla="*/ 1615441 h 1825043"/>
              <a:gd name="connsiteX4" fmla="*/ 0 w 863600"/>
              <a:gd name="connsiteY4" fmla="*/ 1825043 h 1825043"/>
              <a:gd name="connsiteX5" fmla="*/ 140965 w 863600"/>
              <a:gd name="connsiteY5" fmla="*/ 1825043 h 1825043"/>
              <a:gd name="connsiteX6" fmla="*/ 140965 w 863600"/>
              <a:gd name="connsiteY6" fmla="*/ 1013461 h 1825043"/>
              <a:gd name="connsiteX7" fmla="*/ 140965 w 863600"/>
              <a:gd name="connsiteY7" fmla="*/ 221247 h 1825043"/>
              <a:gd name="connsiteX8" fmla="*/ 221247 w 863600"/>
              <a:gd name="connsiteY8" fmla="*/ 140965 h 1825043"/>
              <a:gd name="connsiteX9" fmla="*/ 863600 w 863600"/>
              <a:gd name="connsiteY9" fmla="*/ 140965 h 1825043"/>
              <a:gd name="connsiteX10" fmla="*/ 863600 w 863600"/>
              <a:gd name="connsiteY10" fmla="*/ 1 h 182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600" h="1825043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1013461"/>
                </a:lnTo>
                <a:lnTo>
                  <a:pt x="0" y="1615441"/>
                </a:lnTo>
                <a:lnTo>
                  <a:pt x="0" y="1825043"/>
                </a:lnTo>
                <a:lnTo>
                  <a:pt x="140965" y="1825043"/>
                </a:lnTo>
                <a:lnTo>
                  <a:pt x="140965" y="1013461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MH_Other_1"/>
          <p:cNvSpPr/>
          <p:nvPr>
            <p:custDataLst>
              <p:tags r:id="rId2"/>
            </p:custDataLst>
          </p:nvPr>
        </p:nvSpPr>
        <p:spPr>
          <a:xfrm>
            <a:off x="6564245" y="3536072"/>
            <a:ext cx="1023742" cy="1527410"/>
          </a:xfrm>
          <a:custGeom>
            <a:avLst/>
            <a:gdLst>
              <a:gd name="connsiteX0" fmla="*/ 221247 w 863600"/>
              <a:gd name="connsiteY0" fmla="*/ 0 h 1615441"/>
              <a:gd name="connsiteX1" fmla="*/ 863600 w 863600"/>
              <a:gd name="connsiteY1" fmla="*/ 1 h 1615441"/>
              <a:gd name="connsiteX2" fmla="*/ 863600 w 863600"/>
              <a:gd name="connsiteY2" fmla="*/ 140965 h 1615441"/>
              <a:gd name="connsiteX3" fmla="*/ 221247 w 863600"/>
              <a:gd name="connsiteY3" fmla="*/ 140965 h 1615441"/>
              <a:gd name="connsiteX4" fmla="*/ 140965 w 863600"/>
              <a:gd name="connsiteY4" fmla="*/ 221247 h 1615441"/>
              <a:gd name="connsiteX5" fmla="*/ 140964 w 863600"/>
              <a:gd name="connsiteY5" fmla="*/ 1615441 h 1615441"/>
              <a:gd name="connsiteX6" fmla="*/ 0 w 863600"/>
              <a:gd name="connsiteY6" fmla="*/ 1615441 h 1615441"/>
              <a:gd name="connsiteX7" fmla="*/ 0 w 863600"/>
              <a:gd name="connsiteY7" fmla="*/ 221247 h 1615441"/>
              <a:gd name="connsiteX8" fmla="*/ 221247 w 863600"/>
              <a:gd name="connsiteY8" fmla="*/ 0 h 161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3600" h="161544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cubicBezTo>
                  <a:pt x="140965" y="685978"/>
                  <a:pt x="140964" y="1150710"/>
                  <a:pt x="140964" y="1615441"/>
                </a:cubicBezTo>
                <a:lnTo>
                  <a:pt x="0" y="161544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MH_Other_3"/>
          <p:cNvSpPr/>
          <p:nvPr>
            <p:custDataLst>
              <p:tags r:id="rId3"/>
            </p:custDataLst>
          </p:nvPr>
        </p:nvSpPr>
        <p:spPr>
          <a:xfrm flipH="1">
            <a:off x="4921342" y="4188609"/>
            <a:ext cx="1023742" cy="874874"/>
          </a:xfrm>
          <a:custGeom>
            <a:avLst/>
            <a:gdLst>
              <a:gd name="connsiteX0" fmla="*/ 221247 w 863600"/>
              <a:gd name="connsiteY0" fmla="*/ 0 h 746809"/>
              <a:gd name="connsiteX1" fmla="*/ 0 w 863600"/>
              <a:gd name="connsiteY1" fmla="*/ 221247 h 746809"/>
              <a:gd name="connsiteX2" fmla="*/ 0 w 863600"/>
              <a:gd name="connsiteY2" fmla="*/ 746809 h 746809"/>
              <a:gd name="connsiteX3" fmla="*/ 140965 w 863600"/>
              <a:gd name="connsiteY3" fmla="*/ 746809 h 746809"/>
              <a:gd name="connsiteX4" fmla="*/ 140965 w 863600"/>
              <a:gd name="connsiteY4" fmla="*/ 221247 h 746809"/>
              <a:gd name="connsiteX5" fmla="*/ 221247 w 863600"/>
              <a:gd name="connsiteY5" fmla="*/ 140965 h 746809"/>
              <a:gd name="connsiteX6" fmla="*/ 863600 w 863600"/>
              <a:gd name="connsiteY6" fmla="*/ 140965 h 746809"/>
              <a:gd name="connsiteX7" fmla="*/ 863600 w 863600"/>
              <a:gd name="connsiteY7" fmla="*/ 1 h 74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600" h="746809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746809"/>
                </a:lnTo>
                <a:lnTo>
                  <a:pt x="140965" y="746809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MH_Other_2"/>
          <p:cNvSpPr/>
          <p:nvPr>
            <p:custDataLst>
              <p:tags r:id="rId4"/>
            </p:custDataLst>
          </p:nvPr>
        </p:nvSpPr>
        <p:spPr>
          <a:xfrm>
            <a:off x="6293657" y="1836129"/>
            <a:ext cx="1023742" cy="3227353"/>
          </a:xfrm>
          <a:custGeom>
            <a:avLst/>
            <a:gdLst>
              <a:gd name="connsiteX0" fmla="*/ 221247 w 863600"/>
              <a:gd name="connsiteY0" fmla="*/ 0 h 2741461"/>
              <a:gd name="connsiteX1" fmla="*/ 863600 w 863600"/>
              <a:gd name="connsiteY1" fmla="*/ 1 h 2741461"/>
              <a:gd name="connsiteX2" fmla="*/ 863600 w 863600"/>
              <a:gd name="connsiteY2" fmla="*/ 140965 h 2741461"/>
              <a:gd name="connsiteX3" fmla="*/ 221247 w 863600"/>
              <a:gd name="connsiteY3" fmla="*/ 140965 h 2741461"/>
              <a:gd name="connsiteX4" fmla="*/ 140965 w 863600"/>
              <a:gd name="connsiteY4" fmla="*/ 221247 h 2741461"/>
              <a:gd name="connsiteX5" fmla="*/ 140965 w 863600"/>
              <a:gd name="connsiteY5" fmla="*/ 1013461 h 2741461"/>
              <a:gd name="connsiteX6" fmla="*/ 140965 w 863600"/>
              <a:gd name="connsiteY6" fmla="*/ 1013461 h 2741461"/>
              <a:gd name="connsiteX7" fmla="*/ 140965 w 863600"/>
              <a:gd name="connsiteY7" fmla="*/ 2741461 h 2741461"/>
              <a:gd name="connsiteX8" fmla="*/ 1 w 863600"/>
              <a:gd name="connsiteY8" fmla="*/ 2741461 h 2741461"/>
              <a:gd name="connsiteX9" fmla="*/ 0 w 863600"/>
              <a:gd name="connsiteY9" fmla="*/ 1615441 h 2741461"/>
              <a:gd name="connsiteX10" fmla="*/ 0 w 863600"/>
              <a:gd name="connsiteY10" fmla="*/ 1615441 h 2741461"/>
              <a:gd name="connsiteX11" fmla="*/ 0 w 863600"/>
              <a:gd name="connsiteY11" fmla="*/ 1013461 h 2741461"/>
              <a:gd name="connsiteX12" fmla="*/ 0 w 863600"/>
              <a:gd name="connsiteY12" fmla="*/ 221247 h 2741461"/>
              <a:gd name="connsiteX13" fmla="*/ 221247 w 863600"/>
              <a:gd name="connsiteY13" fmla="*/ 0 h 274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3600" h="274146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lnTo>
                  <a:pt x="140965" y="1013461"/>
                </a:lnTo>
                <a:lnTo>
                  <a:pt x="140965" y="1013461"/>
                </a:lnTo>
                <a:lnTo>
                  <a:pt x="140965" y="2741461"/>
                </a:lnTo>
                <a:lnTo>
                  <a:pt x="1" y="2741461"/>
                </a:lnTo>
                <a:lnTo>
                  <a:pt x="0" y="1615441"/>
                </a:lnTo>
                <a:lnTo>
                  <a:pt x="0" y="1615441"/>
                </a:lnTo>
                <a:lnTo>
                  <a:pt x="0" y="101346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271857" y="3068564"/>
            <a:ext cx="972859" cy="972859"/>
            <a:chOff x="4229236" y="3968984"/>
            <a:chExt cx="792000" cy="792000"/>
          </a:xfrm>
        </p:grpSpPr>
        <p:sp>
          <p:nvSpPr>
            <p:cNvPr id="26" name="MH_Other_2"/>
            <p:cNvSpPr/>
            <p:nvPr>
              <p:custDataLst>
                <p:tags r:id="rId20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MH_Title_1"/>
            <p:cNvSpPr/>
            <p:nvPr>
              <p:custDataLst>
                <p:tags r:id="rId21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400" b="1" dirty="0"/>
                <a:t>02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006503" y="1452327"/>
            <a:ext cx="972859" cy="972859"/>
            <a:chOff x="4229236" y="3968984"/>
            <a:chExt cx="792000" cy="792000"/>
          </a:xfrm>
        </p:grpSpPr>
        <p:sp>
          <p:nvSpPr>
            <p:cNvPr id="29" name="MH_Other_2"/>
            <p:cNvSpPr/>
            <p:nvPr>
              <p:custDataLst>
                <p:tags r:id="rId18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MH_Title_1"/>
            <p:cNvSpPr/>
            <p:nvPr>
              <p:custDataLst>
                <p:tags r:id="rId19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400" b="1" dirty="0"/>
                <a:t>04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529966" y="2397020"/>
            <a:ext cx="972859" cy="972859"/>
            <a:chOff x="4229236" y="3968984"/>
            <a:chExt cx="792000" cy="792000"/>
          </a:xfrm>
        </p:grpSpPr>
        <p:sp>
          <p:nvSpPr>
            <p:cNvPr id="32" name="MH_Other_2"/>
            <p:cNvSpPr/>
            <p:nvPr>
              <p:custDataLst>
                <p:tags r:id="rId16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MH_Title_1"/>
            <p:cNvSpPr/>
            <p:nvPr>
              <p:custDataLst>
                <p:tags r:id="rId17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400" b="1" dirty="0"/>
                <a:t>03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41515" y="3798799"/>
            <a:ext cx="972859" cy="972859"/>
            <a:chOff x="4229236" y="3968984"/>
            <a:chExt cx="792000" cy="792000"/>
          </a:xfrm>
        </p:grpSpPr>
        <p:sp>
          <p:nvSpPr>
            <p:cNvPr id="35" name="MH_Other_2"/>
            <p:cNvSpPr/>
            <p:nvPr>
              <p:custDataLst>
                <p:tags r:id="rId14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MH_Title_1"/>
            <p:cNvSpPr/>
            <p:nvPr>
              <p:custDataLst>
                <p:tags r:id="rId15"/>
              </p:custDataLst>
            </p:nvPr>
          </p:nvSpPr>
          <p:spPr>
            <a:xfrm>
              <a:off x="4355238" y="4094984"/>
              <a:ext cx="540000" cy="540000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400" b="1" dirty="0"/>
                <a:t>01</a:t>
              </a:r>
            </a:p>
          </p:txBody>
        </p:sp>
      </p:grpSp>
      <p:cxnSp>
        <p:nvCxnSpPr>
          <p:cNvPr id="37" name="MH_Other_9"/>
          <p:cNvCxnSpPr/>
          <p:nvPr>
            <p:custDataLst>
              <p:tags r:id="rId5"/>
            </p:custDataLst>
          </p:nvPr>
        </p:nvCxnSpPr>
        <p:spPr>
          <a:xfrm>
            <a:off x="2872138" y="5113071"/>
            <a:ext cx="6271708" cy="0"/>
          </a:xfrm>
          <a:prstGeom prst="line">
            <a:avLst/>
          </a:prstGeom>
          <a:solidFill>
            <a:srgbClr val="FFFFFF"/>
          </a:solidFill>
          <a:ln w="95250">
            <a:solidFill>
              <a:schemeClr val="bg1"/>
            </a:solidFill>
          </a:ln>
          <a:effectLst>
            <a:outerShdw blurRad="63500" dist="38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MH_Text_1"/>
          <p:cNvSpPr/>
          <p:nvPr>
            <p:custDataLst>
              <p:tags r:id="rId6"/>
            </p:custDataLst>
          </p:nvPr>
        </p:nvSpPr>
        <p:spPr>
          <a:xfrm>
            <a:off x="1795881" y="3773961"/>
            <a:ext cx="2299832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MH_Text_1"/>
          <p:cNvSpPr/>
          <p:nvPr>
            <p:custDataLst>
              <p:tags r:id="rId7"/>
            </p:custDataLst>
          </p:nvPr>
        </p:nvSpPr>
        <p:spPr>
          <a:xfrm>
            <a:off x="1616437" y="4126782"/>
            <a:ext cx="2457798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MH_Text_1"/>
          <p:cNvSpPr/>
          <p:nvPr>
            <p:custDataLst>
              <p:tags r:id="rId8"/>
            </p:custDataLst>
          </p:nvPr>
        </p:nvSpPr>
        <p:spPr>
          <a:xfrm>
            <a:off x="1809118" y="2260885"/>
            <a:ext cx="2090757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MH_Text_1"/>
          <p:cNvSpPr/>
          <p:nvPr>
            <p:custDataLst>
              <p:tags r:id="rId9"/>
            </p:custDataLst>
          </p:nvPr>
        </p:nvSpPr>
        <p:spPr>
          <a:xfrm>
            <a:off x="1616614" y="2621850"/>
            <a:ext cx="2476644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MH_Text_1"/>
          <p:cNvSpPr/>
          <p:nvPr>
            <p:custDataLst>
              <p:tags r:id="rId10"/>
            </p:custDataLst>
          </p:nvPr>
        </p:nvSpPr>
        <p:spPr>
          <a:xfrm>
            <a:off x="8494922" y="1411251"/>
            <a:ext cx="2299832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MH_Text_1"/>
          <p:cNvSpPr/>
          <p:nvPr>
            <p:custDataLst>
              <p:tags r:id="rId11"/>
            </p:custDataLst>
          </p:nvPr>
        </p:nvSpPr>
        <p:spPr>
          <a:xfrm>
            <a:off x="8494922" y="1747678"/>
            <a:ext cx="2466358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MH_Text_1"/>
          <p:cNvSpPr/>
          <p:nvPr>
            <p:custDataLst>
              <p:tags r:id="rId12"/>
            </p:custDataLst>
          </p:nvPr>
        </p:nvSpPr>
        <p:spPr>
          <a:xfrm>
            <a:off x="8494922" y="3362014"/>
            <a:ext cx="2466358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72138" y="5255744"/>
            <a:ext cx="6271708" cy="98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点击此处添加文本信息，点击此处添加文本信息，点击此处添加文本信息，点击此处添加文本信息，点击此处添加文本信息，点击此处添加文本信息，点击此处添加文本信息，点击此处添加文本信息</a:t>
            </a:r>
            <a:endParaRPr lang="ms-MY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47" name="MH_Text_1"/>
          <p:cNvSpPr/>
          <p:nvPr>
            <p:custDataLst>
              <p:tags r:id="rId13"/>
            </p:custDataLst>
          </p:nvPr>
        </p:nvSpPr>
        <p:spPr>
          <a:xfrm>
            <a:off x="8494922" y="3005134"/>
            <a:ext cx="2299832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80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0"/>
                            </p:stCondLst>
                            <p:childTnLst>
                              <p:par>
                                <p:cTn id="7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0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500"/>
                            </p:stCondLst>
                            <p:childTnLst>
                              <p:par>
                                <p:cTn id="8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500"/>
                            </p:stCondLst>
                            <p:childTnLst>
                              <p:par>
                                <p:cTn id="9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00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  <p:bldP spid="14" grpId="0" animBg="1"/>
      <p:bldP spid="24" grpId="0" animBg="1"/>
      <p:bldP spid="38" grpId="0"/>
      <p:bldP spid="40" grpId="0"/>
      <p:bldP spid="41" grpId="0"/>
      <p:bldP spid="42" grpId="0"/>
      <p:bldP spid="43" grpId="0"/>
      <p:bldP spid="45" grpId="0"/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96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375018" y="143781"/>
            <a:ext cx="501004" cy="432000"/>
            <a:chOff x="11413118" y="67581"/>
            <a:chExt cx="501004" cy="432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11413118" y="67581"/>
              <a:ext cx="501004" cy="432000"/>
              <a:chOff x="540674" y="2465412"/>
              <a:chExt cx="1205922" cy="1039829"/>
            </a:xfrm>
          </p:grpSpPr>
          <p:sp>
            <p:nvSpPr>
              <p:cNvPr id="22" name="六边形 2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565420" y="224205"/>
              <a:ext cx="179912" cy="141146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36" name="MH_Other_375" hidden="1"/>
          <p:cNvSpPr>
            <a:spLocks/>
          </p:cNvSpPr>
          <p:nvPr>
            <p:custDataLst>
              <p:tags r:id="rId1"/>
            </p:custDataLst>
          </p:nvPr>
        </p:nvSpPr>
        <p:spPr bwMode="auto">
          <a:xfrm rot="5400000" flipV="1">
            <a:off x="6943121" y="3343177"/>
            <a:ext cx="418116" cy="242697"/>
          </a:xfrm>
          <a:custGeom>
            <a:avLst/>
            <a:gdLst>
              <a:gd name="T0" fmla="*/ 0 w 230"/>
              <a:gd name="T1" fmla="*/ 2 h 131"/>
              <a:gd name="T2" fmla="*/ 1 w 230"/>
              <a:gd name="T3" fmla="*/ 131 h 131"/>
              <a:gd name="T4" fmla="*/ 66 w 230"/>
              <a:gd name="T5" fmla="*/ 131 h 131"/>
              <a:gd name="T6" fmla="*/ 66 w 230"/>
              <a:gd name="T7" fmla="*/ 130 h 131"/>
              <a:gd name="T8" fmla="*/ 64 w 230"/>
              <a:gd name="T9" fmla="*/ 112 h 131"/>
              <a:gd name="T10" fmla="*/ 80 w 230"/>
              <a:gd name="T11" fmla="*/ 121 h 131"/>
              <a:gd name="T12" fmla="*/ 84 w 230"/>
              <a:gd name="T13" fmla="*/ 130 h 131"/>
              <a:gd name="T14" fmla="*/ 151 w 230"/>
              <a:gd name="T15" fmla="*/ 130 h 131"/>
              <a:gd name="T16" fmla="*/ 154 w 230"/>
              <a:gd name="T17" fmla="*/ 123 h 131"/>
              <a:gd name="T18" fmla="*/ 170 w 230"/>
              <a:gd name="T19" fmla="*/ 114 h 131"/>
              <a:gd name="T20" fmla="*/ 169 w 230"/>
              <a:gd name="T21" fmla="*/ 130 h 131"/>
              <a:gd name="T22" fmla="*/ 230 w 230"/>
              <a:gd name="T23" fmla="*/ 129 h 131"/>
              <a:gd name="T24" fmla="*/ 229 w 230"/>
              <a:gd name="T25" fmla="*/ 0 h 131"/>
              <a:gd name="T26" fmla="*/ 0 w 230"/>
              <a:gd name="T27" fmla="*/ 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0" h="131">
                <a:moveTo>
                  <a:pt x="0" y="2"/>
                </a:moveTo>
                <a:cubicBezTo>
                  <a:pt x="1" y="131"/>
                  <a:pt x="1" y="131"/>
                  <a:pt x="1" y="131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66" y="130"/>
                  <a:pt x="66" y="130"/>
                  <a:pt x="66" y="130"/>
                </a:cubicBezTo>
                <a:cubicBezTo>
                  <a:pt x="61" y="122"/>
                  <a:pt x="60" y="114"/>
                  <a:pt x="64" y="112"/>
                </a:cubicBezTo>
                <a:cubicBezTo>
                  <a:pt x="68" y="109"/>
                  <a:pt x="75" y="113"/>
                  <a:pt x="80" y="121"/>
                </a:cubicBezTo>
                <a:cubicBezTo>
                  <a:pt x="82" y="124"/>
                  <a:pt x="83" y="127"/>
                  <a:pt x="84" y="130"/>
                </a:cubicBezTo>
                <a:cubicBezTo>
                  <a:pt x="151" y="130"/>
                  <a:pt x="151" y="130"/>
                  <a:pt x="151" y="130"/>
                </a:cubicBezTo>
                <a:cubicBezTo>
                  <a:pt x="151" y="128"/>
                  <a:pt x="152" y="125"/>
                  <a:pt x="154" y="123"/>
                </a:cubicBezTo>
                <a:cubicBezTo>
                  <a:pt x="159" y="115"/>
                  <a:pt x="166" y="111"/>
                  <a:pt x="170" y="114"/>
                </a:cubicBezTo>
                <a:cubicBezTo>
                  <a:pt x="173" y="116"/>
                  <a:pt x="173" y="123"/>
                  <a:pt x="169" y="130"/>
                </a:cubicBezTo>
                <a:cubicBezTo>
                  <a:pt x="230" y="129"/>
                  <a:pt x="230" y="129"/>
                  <a:pt x="230" y="129"/>
                </a:cubicBezTo>
                <a:cubicBezTo>
                  <a:pt x="229" y="0"/>
                  <a:pt x="229" y="0"/>
                  <a:pt x="229" y="0"/>
                </a:cubicBezTo>
                <a:lnTo>
                  <a:pt x="0" y="2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6000">
                <a:sysClr val="windowText" lastClr="000000"/>
              </a:gs>
            </a:gsLst>
            <a:lin ang="16200000" scaled="1"/>
            <a:tileRect/>
          </a:gra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458" name="MH_Other_1"/>
          <p:cNvCxnSpPr/>
          <p:nvPr>
            <p:custDataLst>
              <p:tags r:id="rId2"/>
            </p:custDataLst>
          </p:nvPr>
        </p:nvCxnSpPr>
        <p:spPr>
          <a:xfrm flipH="1">
            <a:off x="5354787" y="1308813"/>
            <a:ext cx="0" cy="4690930"/>
          </a:xfrm>
          <a:prstGeom prst="line">
            <a:avLst/>
          </a:prstGeom>
          <a:ln w="12700">
            <a:solidFill>
              <a:srgbClr val="C0C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9" name="组合 458"/>
          <p:cNvGrpSpPr/>
          <p:nvPr/>
        </p:nvGrpSpPr>
        <p:grpSpPr>
          <a:xfrm>
            <a:off x="4889304" y="1675134"/>
            <a:ext cx="938186" cy="938186"/>
            <a:chOff x="3820856" y="1419622"/>
            <a:chExt cx="648000" cy="648000"/>
          </a:xfrm>
        </p:grpSpPr>
        <p:sp>
          <p:nvSpPr>
            <p:cNvPr id="460" name="MH_Other_3"/>
            <p:cNvSpPr/>
            <p:nvPr>
              <p:custDataLst>
                <p:tags r:id="rId15"/>
              </p:custDataLst>
            </p:nvPr>
          </p:nvSpPr>
          <p:spPr>
            <a:xfrm>
              <a:off x="3820856" y="1419622"/>
              <a:ext cx="648000" cy="648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1" name="MH_Other_4"/>
            <p:cNvSpPr/>
            <p:nvPr>
              <p:custDataLst>
                <p:tags r:id="rId16"/>
              </p:custDataLst>
            </p:nvPr>
          </p:nvSpPr>
          <p:spPr>
            <a:xfrm>
              <a:off x="3946582" y="1555165"/>
              <a:ext cx="398769" cy="398769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400" b="1" dirty="0"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62" name="组合 461"/>
          <p:cNvGrpSpPr/>
          <p:nvPr/>
        </p:nvGrpSpPr>
        <p:grpSpPr>
          <a:xfrm>
            <a:off x="4889304" y="3191933"/>
            <a:ext cx="938186" cy="938186"/>
            <a:chOff x="3820856" y="2583671"/>
            <a:chExt cx="648000" cy="648000"/>
          </a:xfrm>
        </p:grpSpPr>
        <p:sp>
          <p:nvSpPr>
            <p:cNvPr id="463" name="MH_Other_5"/>
            <p:cNvSpPr/>
            <p:nvPr>
              <p:custDataLst>
                <p:tags r:id="rId13"/>
              </p:custDataLst>
            </p:nvPr>
          </p:nvSpPr>
          <p:spPr>
            <a:xfrm>
              <a:off x="3820856" y="2583671"/>
              <a:ext cx="648000" cy="648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4" name="MH_Other_6"/>
            <p:cNvSpPr/>
            <p:nvPr>
              <p:custDataLst>
                <p:tags r:id="rId14"/>
              </p:custDataLst>
            </p:nvPr>
          </p:nvSpPr>
          <p:spPr>
            <a:xfrm>
              <a:off x="3946582" y="2708133"/>
              <a:ext cx="398769" cy="398769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400" b="1" dirty="0"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65" name="组合 464"/>
          <p:cNvGrpSpPr/>
          <p:nvPr/>
        </p:nvGrpSpPr>
        <p:grpSpPr>
          <a:xfrm>
            <a:off x="4889304" y="4708733"/>
            <a:ext cx="938186" cy="938186"/>
            <a:chOff x="3820856" y="3747721"/>
            <a:chExt cx="648000" cy="648000"/>
          </a:xfrm>
        </p:grpSpPr>
        <p:sp>
          <p:nvSpPr>
            <p:cNvPr id="466" name="MH_Other_7"/>
            <p:cNvSpPr/>
            <p:nvPr>
              <p:custDataLst>
                <p:tags r:id="rId11"/>
              </p:custDataLst>
            </p:nvPr>
          </p:nvSpPr>
          <p:spPr>
            <a:xfrm>
              <a:off x="3820856" y="3747721"/>
              <a:ext cx="648000" cy="648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7" name="MH_Other_8"/>
            <p:cNvSpPr/>
            <p:nvPr>
              <p:custDataLst>
                <p:tags r:id="rId12"/>
              </p:custDataLst>
            </p:nvPr>
          </p:nvSpPr>
          <p:spPr>
            <a:xfrm>
              <a:off x="3946582" y="3872184"/>
              <a:ext cx="398769" cy="398769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60729" y="2367715"/>
            <a:ext cx="2580012" cy="2580012"/>
            <a:chOff x="1624897" y="2351673"/>
            <a:chExt cx="2580012" cy="2580012"/>
          </a:xfrm>
        </p:grpSpPr>
        <p:sp>
          <p:nvSpPr>
            <p:cNvPr id="474" name="MH_Other_2"/>
            <p:cNvSpPr/>
            <p:nvPr>
              <p:custDataLst>
                <p:tags r:id="rId9"/>
              </p:custDataLst>
            </p:nvPr>
          </p:nvSpPr>
          <p:spPr>
            <a:xfrm>
              <a:off x="1624897" y="2351673"/>
              <a:ext cx="2580012" cy="2580012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6350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5" name="MH_Title_1"/>
            <p:cNvSpPr/>
            <p:nvPr>
              <p:custDataLst>
                <p:tags r:id="rId10"/>
              </p:custDataLst>
            </p:nvPr>
          </p:nvSpPr>
          <p:spPr>
            <a:xfrm>
              <a:off x="1882489" y="2606444"/>
              <a:ext cx="2057122" cy="2055263"/>
            </a:xfrm>
            <a:prstGeom prst="ellipse">
              <a:avLst/>
            </a:prstGeom>
            <a:blipFill>
              <a:blip r:embed="rId19"/>
              <a:stretch>
                <a:fillRect/>
              </a:stretch>
            </a:blip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altLang="zh-CN" sz="2400" dirty="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76" name="MH_Text_1"/>
          <p:cNvSpPr/>
          <p:nvPr>
            <p:custDataLst>
              <p:tags r:id="rId3"/>
            </p:custDataLst>
          </p:nvPr>
        </p:nvSpPr>
        <p:spPr>
          <a:xfrm>
            <a:off x="6413206" y="1635245"/>
            <a:ext cx="2090757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7" name="MH_Text_1"/>
          <p:cNvSpPr/>
          <p:nvPr>
            <p:custDataLst>
              <p:tags r:id="rId4"/>
            </p:custDataLst>
          </p:nvPr>
        </p:nvSpPr>
        <p:spPr>
          <a:xfrm>
            <a:off x="6413206" y="2060378"/>
            <a:ext cx="4575637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8" name="MH_Text_1"/>
          <p:cNvSpPr/>
          <p:nvPr>
            <p:custDataLst>
              <p:tags r:id="rId5"/>
            </p:custDataLst>
          </p:nvPr>
        </p:nvSpPr>
        <p:spPr>
          <a:xfrm>
            <a:off x="6413206" y="3179524"/>
            <a:ext cx="2090757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9" name="MH_Text_1"/>
          <p:cNvSpPr/>
          <p:nvPr>
            <p:custDataLst>
              <p:tags r:id="rId6"/>
            </p:custDataLst>
          </p:nvPr>
        </p:nvSpPr>
        <p:spPr>
          <a:xfrm>
            <a:off x="6413206" y="3604657"/>
            <a:ext cx="4575637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0" name="MH_Text_1"/>
          <p:cNvSpPr/>
          <p:nvPr>
            <p:custDataLst>
              <p:tags r:id="rId7"/>
            </p:custDataLst>
          </p:nvPr>
        </p:nvSpPr>
        <p:spPr>
          <a:xfrm>
            <a:off x="6413206" y="4696326"/>
            <a:ext cx="2090757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1" name="MH_Text_1"/>
          <p:cNvSpPr/>
          <p:nvPr>
            <p:custDataLst>
              <p:tags r:id="rId8"/>
            </p:custDataLst>
          </p:nvPr>
        </p:nvSpPr>
        <p:spPr>
          <a:xfrm>
            <a:off x="6413206" y="5121459"/>
            <a:ext cx="4575637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8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6" grpId="0"/>
      <p:bldP spid="477" grpId="0"/>
      <p:bldP spid="478" grpId="0"/>
      <p:bldP spid="479" grpId="0"/>
      <p:bldP spid="480" grpId="0"/>
      <p:bldP spid="4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"/>
          <p:cNvSpPr txBox="1"/>
          <p:nvPr/>
        </p:nvSpPr>
        <p:spPr>
          <a:xfrm>
            <a:off x="1204674" y="241187"/>
            <a:ext cx="10767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品 11"/>
          <p:cNvCxnSpPr/>
          <p:nvPr>
            <p:custDataLst>
              <p:tags r:id="rId1"/>
            </p:custDataLst>
          </p:nvPr>
        </p:nvCxnSpPr>
        <p:spPr>
          <a:xfrm>
            <a:off x="-21961" y="999132"/>
            <a:ext cx="6110515" cy="0"/>
          </a:xfrm>
          <a:prstGeom prst="line">
            <a:avLst/>
          </a:prstGeom>
          <a:noFill/>
          <a:ln w="38100" cap="flat" cmpd="sng" algn="ctr">
            <a:solidFill>
              <a:srgbClr val="0297F0"/>
            </a:solidFill>
            <a:prstDash val="solid"/>
            <a:miter lim="800000"/>
          </a:ln>
          <a:effectLst/>
        </p:spPr>
      </p:cxnSp>
      <p:graphicFrame>
        <p:nvGraphicFramePr>
          <p:cNvPr id="5" name="图示 4"/>
          <p:cNvGraphicFramePr/>
          <p:nvPr>
            <p:extLst/>
          </p:nvPr>
        </p:nvGraphicFramePr>
        <p:xfrm>
          <a:off x="711482" y="1757078"/>
          <a:ext cx="10805239" cy="346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9"/>
          <p:cNvSpPr txBox="1"/>
          <p:nvPr/>
        </p:nvSpPr>
        <p:spPr>
          <a:xfrm>
            <a:off x="4288892" y="2648416"/>
            <a:ext cx="3650422" cy="400110"/>
          </a:xfrm>
          <a:prstGeom prst="rect">
            <a:avLst/>
          </a:prstGeom>
          <a:solidFill>
            <a:srgbClr val="0297F0"/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岗位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WebUI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10"/>
          <p:cNvSpPr txBox="1"/>
          <p:nvPr/>
        </p:nvSpPr>
        <p:spPr>
          <a:xfrm>
            <a:off x="4288892" y="3091426"/>
            <a:ext cx="3650422" cy="400110"/>
          </a:xfrm>
          <a:prstGeom prst="rect">
            <a:avLst/>
          </a:prstGeom>
          <a:solidFill>
            <a:srgbClr val="0297F0"/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韦仁焱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11"/>
          <p:cNvSpPr txBox="1"/>
          <p:nvPr/>
        </p:nvSpPr>
        <p:spPr>
          <a:xfrm>
            <a:off x="4288892" y="3534436"/>
            <a:ext cx="3650422" cy="400110"/>
          </a:xfrm>
          <a:prstGeom prst="rect">
            <a:avLst/>
          </a:prstGeom>
          <a:solidFill>
            <a:srgbClr val="0297F0"/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课题：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UI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通用优化工具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288891" y="2202054"/>
            <a:ext cx="3650423" cy="400110"/>
          </a:xfrm>
          <a:prstGeom prst="rect">
            <a:avLst/>
          </a:prstGeom>
          <a:solidFill>
            <a:srgbClr val="0297F0"/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所在部门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2000" b="1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智能与服务中心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793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6588" y="3265224"/>
            <a:ext cx="2698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496821" y="1755512"/>
            <a:ext cx="1290650" cy="1290650"/>
            <a:chOff x="3496821" y="1755512"/>
            <a:chExt cx="1290650" cy="1290650"/>
          </a:xfrm>
        </p:grpSpPr>
        <p:grpSp>
          <p:nvGrpSpPr>
            <p:cNvPr id="3" name="组合 2"/>
            <p:cNvGrpSpPr/>
            <p:nvPr/>
          </p:nvGrpSpPr>
          <p:grpSpPr>
            <a:xfrm>
              <a:off x="3496821" y="1755512"/>
              <a:ext cx="1290650" cy="1290650"/>
              <a:chOff x="4583038" y="1033291"/>
              <a:chExt cx="2838736" cy="283873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3779864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述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03110" y="1755512"/>
            <a:ext cx="1290650" cy="1290650"/>
            <a:chOff x="4803110" y="1755512"/>
            <a:chExt cx="1290650" cy="1290650"/>
          </a:xfrm>
        </p:grpSpPr>
        <p:grpSp>
          <p:nvGrpSpPr>
            <p:cNvPr id="25" name="组合 24"/>
            <p:cNvGrpSpPr/>
            <p:nvPr/>
          </p:nvGrpSpPr>
          <p:grpSpPr>
            <a:xfrm>
              <a:off x="4803110" y="1755512"/>
              <a:ext cx="1290650" cy="1290650"/>
              <a:chOff x="4583038" y="1033291"/>
              <a:chExt cx="2838736" cy="283873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08615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19447" y="1755512"/>
            <a:ext cx="1290650" cy="1290650"/>
            <a:chOff x="6119447" y="1755512"/>
            <a:chExt cx="1290650" cy="1290650"/>
          </a:xfrm>
        </p:grpSpPr>
        <p:grpSp>
          <p:nvGrpSpPr>
            <p:cNvPr id="30" name="组合 29"/>
            <p:cNvGrpSpPr/>
            <p:nvPr/>
          </p:nvGrpSpPr>
          <p:grpSpPr>
            <a:xfrm>
              <a:off x="6119447" y="1755512"/>
              <a:ext cx="1290650" cy="1290650"/>
              <a:chOff x="4583038" y="1033291"/>
              <a:chExt cx="2838736" cy="2838736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6402490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35780" y="1755512"/>
            <a:ext cx="1290650" cy="1290650"/>
            <a:chOff x="7435780" y="1755512"/>
            <a:chExt cx="1290650" cy="1290650"/>
          </a:xfrm>
        </p:grpSpPr>
        <p:grpSp>
          <p:nvGrpSpPr>
            <p:cNvPr id="35" name="组合 34"/>
            <p:cNvGrpSpPr/>
            <p:nvPr/>
          </p:nvGrpSpPr>
          <p:grpSpPr>
            <a:xfrm>
              <a:off x="7435780" y="1755512"/>
              <a:ext cx="1290650" cy="1290650"/>
              <a:chOff x="4583038" y="1033291"/>
              <a:chExt cx="2838736" cy="283873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771882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告</a:t>
              </a:r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3016155" y="4151551"/>
            <a:ext cx="6045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189444" y="4205264"/>
            <a:ext cx="3813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297F0"/>
                </a:solidFill>
              </a:rPr>
              <a:t>THANKS   FOR   YOUR   LISTENING</a:t>
            </a:r>
            <a:endParaRPr lang="zh-CN" altLang="en-US" sz="2000" dirty="0">
              <a:solidFill>
                <a:srgbClr val="0297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149165"/>
            <a:ext cx="176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297F0"/>
                </a:solidFill>
              </a:rPr>
              <a:t>YOUR LOGO</a:t>
            </a:r>
            <a:endParaRPr lang="zh-CN" altLang="en-US" sz="2000" b="1" dirty="0">
              <a:solidFill>
                <a:srgbClr val="0297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5090" y="4659086"/>
            <a:ext cx="29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这里请输入您的公司名称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378013" y="4659086"/>
            <a:ext cx="20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述职人</a:t>
            </a:r>
            <a:r>
              <a:rPr lang="zh-CN" altLang="en-US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dirty="0">
              <a:solidFill>
                <a:srgbClr val="0297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>
            <a:spLocks noChangeAspect="1"/>
          </p:cNvSpPr>
          <p:nvPr/>
        </p:nvSpPr>
        <p:spPr bwMode="auto">
          <a:xfrm>
            <a:off x="2992746" y="4603755"/>
            <a:ext cx="408197" cy="396000"/>
          </a:xfrm>
          <a:custGeom>
            <a:avLst/>
            <a:gdLst>
              <a:gd name="connsiteX0" fmla="*/ 262805 w 519288"/>
              <a:gd name="connsiteY0" fmla="*/ 111558 h 503774"/>
              <a:gd name="connsiteX1" fmla="*/ 439744 w 519288"/>
              <a:gd name="connsiteY1" fmla="*/ 276036 h 503774"/>
              <a:gd name="connsiteX2" fmla="*/ 439744 w 519288"/>
              <a:gd name="connsiteY2" fmla="*/ 484796 h 503774"/>
              <a:gd name="connsiteX3" fmla="*/ 433425 w 519288"/>
              <a:gd name="connsiteY3" fmla="*/ 503774 h 503774"/>
              <a:gd name="connsiteX4" fmla="*/ 414467 w 519288"/>
              <a:gd name="connsiteY4" fmla="*/ 503774 h 503774"/>
              <a:gd name="connsiteX5" fmla="*/ 319678 w 519288"/>
              <a:gd name="connsiteY5" fmla="*/ 503774 h 503774"/>
              <a:gd name="connsiteX6" fmla="*/ 313359 w 519288"/>
              <a:gd name="connsiteY6" fmla="*/ 503774 h 503774"/>
              <a:gd name="connsiteX7" fmla="*/ 307040 w 519288"/>
              <a:gd name="connsiteY7" fmla="*/ 497448 h 503774"/>
              <a:gd name="connsiteX8" fmla="*/ 307040 w 519288"/>
              <a:gd name="connsiteY8" fmla="*/ 396231 h 503774"/>
              <a:gd name="connsiteX9" fmla="*/ 212251 w 519288"/>
              <a:gd name="connsiteY9" fmla="*/ 396231 h 503774"/>
              <a:gd name="connsiteX10" fmla="*/ 212251 w 519288"/>
              <a:gd name="connsiteY10" fmla="*/ 497448 h 503774"/>
              <a:gd name="connsiteX11" fmla="*/ 212251 w 519288"/>
              <a:gd name="connsiteY11" fmla="*/ 503774 h 503774"/>
              <a:gd name="connsiteX12" fmla="*/ 199612 w 519288"/>
              <a:gd name="connsiteY12" fmla="*/ 503774 h 503774"/>
              <a:gd name="connsiteX13" fmla="*/ 104823 w 519288"/>
              <a:gd name="connsiteY13" fmla="*/ 503774 h 503774"/>
              <a:gd name="connsiteX14" fmla="*/ 92185 w 519288"/>
              <a:gd name="connsiteY14" fmla="*/ 503774 h 503774"/>
              <a:gd name="connsiteX15" fmla="*/ 79546 w 519288"/>
              <a:gd name="connsiteY15" fmla="*/ 484796 h 503774"/>
              <a:gd name="connsiteX16" fmla="*/ 79546 w 519288"/>
              <a:gd name="connsiteY16" fmla="*/ 276036 h 503774"/>
              <a:gd name="connsiteX17" fmla="*/ 259644 w 519288"/>
              <a:gd name="connsiteY17" fmla="*/ 0 h 503774"/>
              <a:gd name="connsiteX18" fmla="*/ 281809 w 519288"/>
              <a:gd name="connsiteY18" fmla="*/ 9516 h 503774"/>
              <a:gd name="connsiteX19" fmla="*/ 370468 w 519288"/>
              <a:gd name="connsiteY19" fmla="*/ 91992 h 503774"/>
              <a:gd name="connsiteX20" fmla="*/ 370468 w 519288"/>
              <a:gd name="connsiteY20" fmla="*/ 22205 h 503774"/>
              <a:gd name="connsiteX21" fmla="*/ 383134 w 519288"/>
              <a:gd name="connsiteY21" fmla="*/ 9516 h 503774"/>
              <a:gd name="connsiteX22" fmla="*/ 414798 w 519288"/>
              <a:gd name="connsiteY22" fmla="*/ 9516 h 503774"/>
              <a:gd name="connsiteX23" fmla="*/ 427463 w 519288"/>
              <a:gd name="connsiteY23" fmla="*/ 22205 h 503774"/>
              <a:gd name="connsiteX24" fmla="*/ 427463 w 519288"/>
              <a:gd name="connsiteY24" fmla="*/ 142746 h 503774"/>
              <a:gd name="connsiteX25" fmla="*/ 509789 w 519288"/>
              <a:gd name="connsiteY25" fmla="*/ 218877 h 503774"/>
              <a:gd name="connsiteX26" fmla="*/ 509789 w 519288"/>
              <a:gd name="connsiteY26" fmla="*/ 269631 h 503774"/>
              <a:gd name="connsiteX27" fmla="*/ 465460 w 519288"/>
              <a:gd name="connsiteY27" fmla="*/ 269631 h 503774"/>
              <a:gd name="connsiteX28" fmla="*/ 262810 w 519288"/>
              <a:gd name="connsiteY28" fmla="*/ 79303 h 503774"/>
              <a:gd name="connsiteX29" fmla="*/ 60161 w 519288"/>
              <a:gd name="connsiteY29" fmla="*/ 269631 h 503774"/>
              <a:gd name="connsiteX30" fmla="*/ 34830 w 519288"/>
              <a:gd name="connsiteY30" fmla="*/ 275975 h 503774"/>
              <a:gd name="connsiteX31" fmla="*/ 9499 w 519288"/>
              <a:gd name="connsiteY31" fmla="*/ 269631 h 503774"/>
              <a:gd name="connsiteX32" fmla="*/ 9499 w 519288"/>
              <a:gd name="connsiteY32" fmla="*/ 218877 h 503774"/>
              <a:gd name="connsiteX33" fmla="*/ 237479 w 519288"/>
              <a:gd name="connsiteY33" fmla="*/ 9516 h 503774"/>
              <a:gd name="connsiteX34" fmla="*/ 259644 w 519288"/>
              <a:gd name="connsiteY34" fmla="*/ 0 h 5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288" h="503774">
                <a:moveTo>
                  <a:pt x="262805" y="111558"/>
                </a:moveTo>
                <a:cubicBezTo>
                  <a:pt x="262805" y="111558"/>
                  <a:pt x="262805" y="111558"/>
                  <a:pt x="439744" y="276036"/>
                </a:cubicBezTo>
                <a:cubicBezTo>
                  <a:pt x="439744" y="276036"/>
                  <a:pt x="439744" y="276036"/>
                  <a:pt x="439744" y="484796"/>
                </a:cubicBezTo>
                <a:cubicBezTo>
                  <a:pt x="439744" y="497448"/>
                  <a:pt x="433425" y="503774"/>
                  <a:pt x="433425" y="503774"/>
                </a:cubicBezTo>
                <a:cubicBezTo>
                  <a:pt x="427106" y="503774"/>
                  <a:pt x="420786" y="503774"/>
                  <a:pt x="414467" y="503774"/>
                </a:cubicBezTo>
                <a:cubicBezTo>
                  <a:pt x="414467" y="503774"/>
                  <a:pt x="414467" y="503774"/>
                  <a:pt x="319678" y="503774"/>
                </a:cubicBezTo>
                <a:cubicBezTo>
                  <a:pt x="319678" y="503774"/>
                  <a:pt x="313359" y="503774"/>
                  <a:pt x="313359" y="503774"/>
                </a:cubicBezTo>
                <a:cubicBezTo>
                  <a:pt x="313359" y="503774"/>
                  <a:pt x="307040" y="497448"/>
                  <a:pt x="307040" y="497448"/>
                </a:cubicBezTo>
                <a:cubicBezTo>
                  <a:pt x="307040" y="497448"/>
                  <a:pt x="307040" y="497448"/>
                  <a:pt x="307040" y="396231"/>
                </a:cubicBezTo>
                <a:cubicBezTo>
                  <a:pt x="307040" y="396231"/>
                  <a:pt x="307040" y="396231"/>
                  <a:pt x="212251" y="396231"/>
                </a:cubicBezTo>
                <a:cubicBezTo>
                  <a:pt x="212251" y="396231"/>
                  <a:pt x="212251" y="396231"/>
                  <a:pt x="212251" y="497448"/>
                </a:cubicBezTo>
                <a:cubicBezTo>
                  <a:pt x="212251" y="497448"/>
                  <a:pt x="212251" y="503774"/>
                  <a:pt x="212251" y="503774"/>
                </a:cubicBezTo>
                <a:cubicBezTo>
                  <a:pt x="205931" y="503774"/>
                  <a:pt x="205931" y="503774"/>
                  <a:pt x="199612" y="503774"/>
                </a:cubicBezTo>
                <a:cubicBezTo>
                  <a:pt x="199612" y="503774"/>
                  <a:pt x="199612" y="503774"/>
                  <a:pt x="104823" y="503774"/>
                </a:cubicBezTo>
                <a:cubicBezTo>
                  <a:pt x="98504" y="503774"/>
                  <a:pt x="98504" y="503774"/>
                  <a:pt x="92185" y="503774"/>
                </a:cubicBezTo>
                <a:cubicBezTo>
                  <a:pt x="85865" y="503774"/>
                  <a:pt x="79546" y="497448"/>
                  <a:pt x="79546" y="484796"/>
                </a:cubicBezTo>
                <a:cubicBezTo>
                  <a:pt x="79546" y="484796"/>
                  <a:pt x="79546" y="484796"/>
                  <a:pt x="79546" y="276036"/>
                </a:cubicBezTo>
                <a:close/>
                <a:moveTo>
                  <a:pt x="259644" y="0"/>
                </a:moveTo>
                <a:cubicBezTo>
                  <a:pt x="267560" y="0"/>
                  <a:pt x="275476" y="3172"/>
                  <a:pt x="281809" y="9516"/>
                </a:cubicBezTo>
                <a:cubicBezTo>
                  <a:pt x="281809" y="9516"/>
                  <a:pt x="281809" y="9516"/>
                  <a:pt x="370468" y="91992"/>
                </a:cubicBezTo>
                <a:cubicBezTo>
                  <a:pt x="370468" y="91992"/>
                  <a:pt x="370468" y="91992"/>
                  <a:pt x="370468" y="22205"/>
                </a:cubicBezTo>
                <a:cubicBezTo>
                  <a:pt x="370468" y="15861"/>
                  <a:pt x="376801" y="9516"/>
                  <a:pt x="383134" y="9516"/>
                </a:cubicBezTo>
                <a:cubicBezTo>
                  <a:pt x="383134" y="9516"/>
                  <a:pt x="383134" y="9516"/>
                  <a:pt x="414798" y="9516"/>
                </a:cubicBezTo>
                <a:cubicBezTo>
                  <a:pt x="421130" y="9516"/>
                  <a:pt x="427463" y="15861"/>
                  <a:pt x="427463" y="22205"/>
                </a:cubicBezTo>
                <a:cubicBezTo>
                  <a:pt x="427463" y="22205"/>
                  <a:pt x="427463" y="22205"/>
                  <a:pt x="427463" y="142746"/>
                </a:cubicBezTo>
                <a:cubicBezTo>
                  <a:pt x="427463" y="142746"/>
                  <a:pt x="427463" y="142746"/>
                  <a:pt x="509789" y="218877"/>
                </a:cubicBezTo>
                <a:cubicBezTo>
                  <a:pt x="522455" y="231565"/>
                  <a:pt x="522455" y="250598"/>
                  <a:pt x="509789" y="269631"/>
                </a:cubicBezTo>
                <a:cubicBezTo>
                  <a:pt x="503457" y="282319"/>
                  <a:pt x="478126" y="282319"/>
                  <a:pt x="465460" y="269631"/>
                </a:cubicBezTo>
                <a:cubicBezTo>
                  <a:pt x="465460" y="269631"/>
                  <a:pt x="465460" y="269631"/>
                  <a:pt x="262810" y="79303"/>
                </a:cubicBezTo>
                <a:cubicBezTo>
                  <a:pt x="262810" y="79303"/>
                  <a:pt x="262810" y="79303"/>
                  <a:pt x="60161" y="269631"/>
                </a:cubicBezTo>
                <a:cubicBezTo>
                  <a:pt x="53828" y="275975"/>
                  <a:pt x="41163" y="275975"/>
                  <a:pt x="34830" y="275975"/>
                </a:cubicBezTo>
                <a:cubicBezTo>
                  <a:pt x="28497" y="275975"/>
                  <a:pt x="15831" y="275975"/>
                  <a:pt x="9499" y="269631"/>
                </a:cubicBezTo>
                <a:cubicBezTo>
                  <a:pt x="-3167" y="250598"/>
                  <a:pt x="-3167" y="231565"/>
                  <a:pt x="9499" y="218877"/>
                </a:cubicBezTo>
                <a:cubicBezTo>
                  <a:pt x="9499" y="218877"/>
                  <a:pt x="9499" y="218877"/>
                  <a:pt x="237479" y="9516"/>
                </a:cubicBezTo>
                <a:cubicBezTo>
                  <a:pt x="243812" y="3172"/>
                  <a:pt x="251728" y="0"/>
                  <a:pt x="25964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0297F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25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177865" y="4635839"/>
            <a:ext cx="182738" cy="365476"/>
          </a:xfrm>
          <a:custGeom>
            <a:avLst/>
            <a:gdLst/>
            <a:ahLst/>
            <a:cxnLst/>
            <a:rect l="0" t="0" r="r" b="b"/>
            <a:pathLst>
              <a:path w="725488" h="1450976">
                <a:moveTo>
                  <a:pt x="180975" y="543686"/>
                </a:moveTo>
                <a:lnTo>
                  <a:pt x="544513" y="543686"/>
                </a:lnTo>
                <a:lnTo>
                  <a:pt x="544513" y="785648"/>
                </a:lnTo>
                <a:lnTo>
                  <a:pt x="544248" y="794903"/>
                </a:lnTo>
                <a:lnTo>
                  <a:pt x="543187" y="804158"/>
                </a:lnTo>
                <a:lnTo>
                  <a:pt x="542392" y="813149"/>
                </a:lnTo>
                <a:lnTo>
                  <a:pt x="540536" y="822140"/>
                </a:lnTo>
                <a:lnTo>
                  <a:pt x="538679" y="830867"/>
                </a:lnTo>
                <a:lnTo>
                  <a:pt x="536293" y="839329"/>
                </a:lnTo>
                <a:lnTo>
                  <a:pt x="533111" y="847791"/>
                </a:lnTo>
                <a:lnTo>
                  <a:pt x="530194" y="856253"/>
                </a:lnTo>
                <a:lnTo>
                  <a:pt x="526482" y="864186"/>
                </a:lnTo>
                <a:lnTo>
                  <a:pt x="522504" y="871855"/>
                </a:lnTo>
                <a:lnTo>
                  <a:pt x="517997" y="879523"/>
                </a:lnTo>
                <a:lnTo>
                  <a:pt x="513224" y="886928"/>
                </a:lnTo>
                <a:lnTo>
                  <a:pt x="508186" y="893803"/>
                </a:lnTo>
                <a:lnTo>
                  <a:pt x="502882" y="900943"/>
                </a:lnTo>
                <a:lnTo>
                  <a:pt x="497049" y="907290"/>
                </a:lnTo>
                <a:lnTo>
                  <a:pt x="490950" y="913636"/>
                </a:lnTo>
                <a:lnTo>
                  <a:pt x="484851" y="919718"/>
                </a:lnTo>
                <a:lnTo>
                  <a:pt x="478222" y="925271"/>
                </a:lnTo>
                <a:lnTo>
                  <a:pt x="471328" y="930825"/>
                </a:lnTo>
                <a:lnTo>
                  <a:pt x="464169" y="935849"/>
                </a:lnTo>
                <a:lnTo>
                  <a:pt x="456744" y="940609"/>
                </a:lnTo>
                <a:lnTo>
                  <a:pt x="449054" y="944840"/>
                </a:lnTo>
                <a:lnTo>
                  <a:pt x="441630" y="949071"/>
                </a:lnTo>
                <a:lnTo>
                  <a:pt x="433145" y="952773"/>
                </a:lnTo>
                <a:lnTo>
                  <a:pt x="424925" y="955682"/>
                </a:lnTo>
                <a:lnTo>
                  <a:pt x="416705" y="958855"/>
                </a:lnTo>
                <a:lnTo>
                  <a:pt x="407954" y="961235"/>
                </a:lnTo>
                <a:lnTo>
                  <a:pt x="399204" y="963086"/>
                </a:lnTo>
                <a:lnTo>
                  <a:pt x="390188" y="964673"/>
                </a:lnTo>
                <a:lnTo>
                  <a:pt x="380908" y="965730"/>
                </a:lnTo>
                <a:lnTo>
                  <a:pt x="371892" y="966788"/>
                </a:lnTo>
                <a:lnTo>
                  <a:pt x="362612" y="966788"/>
                </a:lnTo>
                <a:lnTo>
                  <a:pt x="353331" y="966788"/>
                </a:lnTo>
                <a:lnTo>
                  <a:pt x="344050" y="965730"/>
                </a:lnTo>
                <a:lnTo>
                  <a:pt x="334770" y="964673"/>
                </a:lnTo>
                <a:lnTo>
                  <a:pt x="326019" y="963086"/>
                </a:lnTo>
                <a:lnTo>
                  <a:pt x="317269" y="961235"/>
                </a:lnTo>
                <a:lnTo>
                  <a:pt x="308518" y="958855"/>
                </a:lnTo>
                <a:lnTo>
                  <a:pt x="300033" y="955682"/>
                </a:lnTo>
                <a:lnTo>
                  <a:pt x="291813" y="952773"/>
                </a:lnTo>
                <a:lnTo>
                  <a:pt x="283858" y="949071"/>
                </a:lnTo>
                <a:lnTo>
                  <a:pt x="275903" y="944840"/>
                </a:lnTo>
                <a:lnTo>
                  <a:pt x="268214" y="940609"/>
                </a:lnTo>
                <a:lnTo>
                  <a:pt x="261054" y="935849"/>
                </a:lnTo>
                <a:lnTo>
                  <a:pt x="253895" y="930825"/>
                </a:lnTo>
                <a:lnTo>
                  <a:pt x="247001" y="925271"/>
                </a:lnTo>
                <a:lnTo>
                  <a:pt x="240372" y="919718"/>
                </a:lnTo>
                <a:lnTo>
                  <a:pt x="234008" y="913636"/>
                </a:lnTo>
                <a:lnTo>
                  <a:pt x="228174" y="907290"/>
                </a:lnTo>
                <a:lnTo>
                  <a:pt x="222341" y="900943"/>
                </a:lnTo>
                <a:lnTo>
                  <a:pt x="217037" y="893803"/>
                </a:lnTo>
                <a:lnTo>
                  <a:pt x="211999" y="886928"/>
                </a:lnTo>
                <a:lnTo>
                  <a:pt x="207226" y="879523"/>
                </a:lnTo>
                <a:lnTo>
                  <a:pt x="202984" y="871855"/>
                </a:lnTo>
                <a:lnTo>
                  <a:pt x="199006" y="864186"/>
                </a:lnTo>
                <a:lnTo>
                  <a:pt x="195294" y="856253"/>
                </a:lnTo>
                <a:lnTo>
                  <a:pt x="191847" y="847791"/>
                </a:lnTo>
                <a:lnTo>
                  <a:pt x="189195" y="839329"/>
                </a:lnTo>
                <a:lnTo>
                  <a:pt x="186809" y="830867"/>
                </a:lnTo>
                <a:lnTo>
                  <a:pt x="184422" y="822140"/>
                </a:lnTo>
                <a:lnTo>
                  <a:pt x="183097" y="813149"/>
                </a:lnTo>
                <a:lnTo>
                  <a:pt x="181771" y="804158"/>
                </a:lnTo>
                <a:lnTo>
                  <a:pt x="181240" y="794903"/>
                </a:lnTo>
                <a:lnTo>
                  <a:pt x="180975" y="785648"/>
                </a:lnTo>
                <a:lnTo>
                  <a:pt x="180975" y="543686"/>
                </a:lnTo>
                <a:close/>
                <a:moveTo>
                  <a:pt x="60589" y="484188"/>
                </a:moveTo>
                <a:lnTo>
                  <a:pt x="66675" y="484453"/>
                </a:lnTo>
                <a:lnTo>
                  <a:pt x="72760" y="485510"/>
                </a:lnTo>
                <a:lnTo>
                  <a:pt x="78581" y="487096"/>
                </a:lnTo>
                <a:lnTo>
                  <a:pt x="84137" y="488947"/>
                </a:lnTo>
                <a:lnTo>
                  <a:pt x="89429" y="491591"/>
                </a:lnTo>
                <a:lnTo>
                  <a:pt x="94191" y="494499"/>
                </a:lnTo>
                <a:lnTo>
                  <a:pt x="99219" y="497935"/>
                </a:lnTo>
                <a:lnTo>
                  <a:pt x="103452" y="501901"/>
                </a:lnTo>
                <a:lnTo>
                  <a:pt x="107421" y="506131"/>
                </a:lnTo>
                <a:lnTo>
                  <a:pt x="110596" y="510889"/>
                </a:lnTo>
                <a:lnTo>
                  <a:pt x="113771" y="515912"/>
                </a:lnTo>
                <a:lnTo>
                  <a:pt x="116152" y="521200"/>
                </a:lnTo>
                <a:lnTo>
                  <a:pt x="118269" y="526487"/>
                </a:lnTo>
                <a:lnTo>
                  <a:pt x="119856" y="532303"/>
                </a:lnTo>
                <a:lnTo>
                  <a:pt x="120650" y="538383"/>
                </a:lnTo>
                <a:lnTo>
                  <a:pt x="121179" y="544464"/>
                </a:lnTo>
                <a:lnTo>
                  <a:pt x="121179" y="786095"/>
                </a:lnTo>
                <a:lnTo>
                  <a:pt x="121179" y="793233"/>
                </a:lnTo>
                <a:lnTo>
                  <a:pt x="121973" y="803807"/>
                </a:lnTo>
                <a:lnTo>
                  <a:pt x="123560" y="817554"/>
                </a:lnTo>
                <a:lnTo>
                  <a:pt x="124619" y="825750"/>
                </a:lnTo>
                <a:lnTo>
                  <a:pt x="126206" y="834209"/>
                </a:lnTo>
                <a:lnTo>
                  <a:pt x="128058" y="843462"/>
                </a:lnTo>
                <a:lnTo>
                  <a:pt x="130175" y="853244"/>
                </a:lnTo>
                <a:lnTo>
                  <a:pt x="132821" y="863290"/>
                </a:lnTo>
                <a:lnTo>
                  <a:pt x="136260" y="873600"/>
                </a:lnTo>
                <a:lnTo>
                  <a:pt x="139964" y="883910"/>
                </a:lnTo>
                <a:lnTo>
                  <a:pt x="144198" y="894485"/>
                </a:lnTo>
                <a:lnTo>
                  <a:pt x="149225" y="905588"/>
                </a:lnTo>
                <a:lnTo>
                  <a:pt x="154517" y="916163"/>
                </a:lnTo>
                <a:lnTo>
                  <a:pt x="160867" y="927002"/>
                </a:lnTo>
                <a:lnTo>
                  <a:pt x="164306" y="932289"/>
                </a:lnTo>
                <a:lnTo>
                  <a:pt x="167746" y="937577"/>
                </a:lnTo>
                <a:lnTo>
                  <a:pt x="171714" y="942864"/>
                </a:lnTo>
                <a:lnTo>
                  <a:pt x="175683" y="947887"/>
                </a:lnTo>
                <a:lnTo>
                  <a:pt x="179652" y="953174"/>
                </a:lnTo>
                <a:lnTo>
                  <a:pt x="184150" y="957933"/>
                </a:lnTo>
                <a:lnTo>
                  <a:pt x="188384" y="962956"/>
                </a:lnTo>
                <a:lnTo>
                  <a:pt x="193411" y="967714"/>
                </a:lnTo>
                <a:lnTo>
                  <a:pt x="198438" y="972209"/>
                </a:lnTo>
                <a:lnTo>
                  <a:pt x="203730" y="976967"/>
                </a:lnTo>
                <a:lnTo>
                  <a:pt x="209286" y="981197"/>
                </a:lnTo>
                <a:lnTo>
                  <a:pt x="214577" y="985427"/>
                </a:lnTo>
                <a:lnTo>
                  <a:pt x="220663" y="989657"/>
                </a:lnTo>
                <a:lnTo>
                  <a:pt x="226748" y="993622"/>
                </a:lnTo>
                <a:lnTo>
                  <a:pt x="233363" y="997323"/>
                </a:lnTo>
                <a:lnTo>
                  <a:pt x="239977" y="1001025"/>
                </a:lnTo>
                <a:lnTo>
                  <a:pt x="246857" y="1004461"/>
                </a:lnTo>
                <a:lnTo>
                  <a:pt x="254000" y="1007634"/>
                </a:lnTo>
                <a:lnTo>
                  <a:pt x="261673" y="1010542"/>
                </a:lnTo>
                <a:lnTo>
                  <a:pt x="269346" y="1013714"/>
                </a:lnTo>
                <a:lnTo>
                  <a:pt x="277019" y="1016093"/>
                </a:lnTo>
                <a:lnTo>
                  <a:pt x="285750" y="1018473"/>
                </a:lnTo>
                <a:lnTo>
                  <a:pt x="294217" y="1020852"/>
                </a:lnTo>
                <a:lnTo>
                  <a:pt x="302948" y="1022438"/>
                </a:lnTo>
                <a:lnTo>
                  <a:pt x="312209" y="1024024"/>
                </a:lnTo>
                <a:lnTo>
                  <a:pt x="321734" y="1025611"/>
                </a:lnTo>
                <a:lnTo>
                  <a:pt x="331523" y="1026404"/>
                </a:lnTo>
                <a:lnTo>
                  <a:pt x="341842" y="1027461"/>
                </a:lnTo>
                <a:lnTo>
                  <a:pt x="352161" y="1027726"/>
                </a:lnTo>
                <a:lnTo>
                  <a:pt x="362744" y="1027990"/>
                </a:lnTo>
                <a:lnTo>
                  <a:pt x="373857" y="1027726"/>
                </a:lnTo>
                <a:lnTo>
                  <a:pt x="384440" y="1027197"/>
                </a:lnTo>
                <a:lnTo>
                  <a:pt x="394759" y="1026404"/>
                </a:lnTo>
                <a:lnTo>
                  <a:pt x="404813" y="1025346"/>
                </a:lnTo>
                <a:lnTo>
                  <a:pt x="414602" y="1023760"/>
                </a:lnTo>
                <a:lnTo>
                  <a:pt x="424127" y="1022174"/>
                </a:lnTo>
                <a:lnTo>
                  <a:pt x="432859" y="1020059"/>
                </a:lnTo>
                <a:lnTo>
                  <a:pt x="441854" y="1017944"/>
                </a:lnTo>
                <a:lnTo>
                  <a:pt x="450321" y="1015565"/>
                </a:lnTo>
                <a:lnTo>
                  <a:pt x="458523" y="1012921"/>
                </a:lnTo>
                <a:lnTo>
                  <a:pt x="466196" y="1009749"/>
                </a:lnTo>
                <a:lnTo>
                  <a:pt x="473869" y="1006312"/>
                </a:lnTo>
                <a:lnTo>
                  <a:pt x="481013" y="1003140"/>
                </a:lnTo>
                <a:lnTo>
                  <a:pt x="488157" y="999438"/>
                </a:lnTo>
                <a:lnTo>
                  <a:pt x="494771" y="995473"/>
                </a:lnTo>
                <a:lnTo>
                  <a:pt x="501386" y="991507"/>
                </a:lnTo>
                <a:lnTo>
                  <a:pt x="507736" y="987278"/>
                </a:lnTo>
                <a:lnTo>
                  <a:pt x="513821" y="983048"/>
                </a:lnTo>
                <a:lnTo>
                  <a:pt x="519113" y="978289"/>
                </a:lnTo>
                <a:lnTo>
                  <a:pt x="524669" y="973795"/>
                </a:lnTo>
                <a:lnTo>
                  <a:pt x="530225" y="969036"/>
                </a:lnTo>
                <a:lnTo>
                  <a:pt x="534988" y="964013"/>
                </a:lnTo>
                <a:lnTo>
                  <a:pt x="540015" y="959255"/>
                </a:lnTo>
                <a:lnTo>
                  <a:pt x="544248" y="953967"/>
                </a:lnTo>
                <a:lnTo>
                  <a:pt x="548746" y="948944"/>
                </a:lnTo>
                <a:lnTo>
                  <a:pt x="552715" y="943657"/>
                </a:lnTo>
                <a:lnTo>
                  <a:pt x="556684" y="938105"/>
                </a:lnTo>
                <a:lnTo>
                  <a:pt x="560388" y="932554"/>
                </a:lnTo>
                <a:lnTo>
                  <a:pt x="564092" y="927266"/>
                </a:lnTo>
                <a:lnTo>
                  <a:pt x="567267" y="921715"/>
                </a:lnTo>
                <a:lnTo>
                  <a:pt x="573352" y="910876"/>
                </a:lnTo>
                <a:lnTo>
                  <a:pt x="578644" y="899772"/>
                </a:lnTo>
                <a:lnTo>
                  <a:pt x="583407" y="888404"/>
                </a:lnTo>
                <a:lnTo>
                  <a:pt x="587375" y="877830"/>
                </a:lnTo>
                <a:lnTo>
                  <a:pt x="591080" y="867255"/>
                </a:lnTo>
                <a:lnTo>
                  <a:pt x="594255" y="856416"/>
                </a:lnTo>
                <a:lnTo>
                  <a:pt x="596636" y="846899"/>
                </a:lnTo>
                <a:lnTo>
                  <a:pt x="598752" y="837117"/>
                </a:lnTo>
                <a:lnTo>
                  <a:pt x="600605" y="828129"/>
                </a:lnTo>
                <a:lnTo>
                  <a:pt x="601928" y="819934"/>
                </a:lnTo>
                <a:lnTo>
                  <a:pt x="602721" y="812267"/>
                </a:lnTo>
                <a:lnTo>
                  <a:pt x="604044" y="799577"/>
                </a:lnTo>
                <a:lnTo>
                  <a:pt x="604573" y="790853"/>
                </a:lnTo>
                <a:lnTo>
                  <a:pt x="604573" y="786095"/>
                </a:lnTo>
                <a:lnTo>
                  <a:pt x="604573" y="544464"/>
                </a:lnTo>
                <a:lnTo>
                  <a:pt x="604838" y="538383"/>
                </a:lnTo>
                <a:lnTo>
                  <a:pt x="605896" y="532303"/>
                </a:lnTo>
                <a:lnTo>
                  <a:pt x="607219" y="526487"/>
                </a:lnTo>
                <a:lnTo>
                  <a:pt x="609336" y="521200"/>
                </a:lnTo>
                <a:lnTo>
                  <a:pt x="611982" y="515912"/>
                </a:lnTo>
                <a:lnTo>
                  <a:pt x="614892" y="510889"/>
                </a:lnTo>
                <a:lnTo>
                  <a:pt x="618332" y="506131"/>
                </a:lnTo>
                <a:lnTo>
                  <a:pt x="622300" y="501901"/>
                </a:lnTo>
                <a:lnTo>
                  <a:pt x="626534" y="497935"/>
                </a:lnTo>
                <a:lnTo>
                  <a:pt x="631296" y="494499"/>
                </a:lnTo>
                <a:lnTo>
                  <a:pt x="636323" y="491591"/>
                </a:lnTo>
                <a:lnTo>
                  <a:pt x="641350" y="488947"/>
                </a:lnTo>
                <a:lnTo>
                  <a:pt x="646907" y="487096"/>
                </a:lnTo>
                <a:lnTo>
                  <a:pt x="652992" y="485510"/>
                </a:lnTo>
                <a:lnTo>
                  <a:pt x="658813" y="484453"/>
                </a:lnTo>
                <a:lnTo>
                  <a:pt x="664898" y="484188"/>
                </a:lnTo>
                <a:lnTo>
                  <a:pt x="671248" y="484453"/>
                </a:lnTo>
                <a:lnTo>
                  <a:pt x="677069" y="485510"/>
                </a:lnTo>
                <a:lnTo>
                  <a:pt x="682890" y="487096"/>
                </a:lnTo>
                <a:lnTo>
                  <a:pt x="688711" y="488947"/>
                </a:lnTo>
                <a:lnTo>
                  <a:pt x="694003" y="491591"/>
                </a:lnTo>
                <a:lnTo>
                  <a:pt x="698765" y="494499"/>
                </a:lnTo>
                <a:lnTo>
                  <a:pt x="703528" y="497935"/>
                </a:lnTo>
                <a:lnTo>
                  <a:pt x="708026" y="501901"/>
                </a:lnTo>
                <a:lnTo>
                  <a:pt x="711994" y="506131"/>
                </a:lnTo>
                <a:lnTo>
                  <a:pt x="715169" y="510889"/>
                </a:lnTo>
                <a:lnTo>
                  <a:pt x="718344" y="515912"/>
                </a:lnTo>
                <a:lnTo>
                  <a:pt x="720726" y="521200"/>
                </a:lnTo>
                <a:lnTo>
                  <a:pt x="722842" y="526487"/>
                </a:lnTo>
                <a:lnTo>
                  <a:pt x="724430" y="532303"/>
                </a:lnTo>
                <a:lnTo>
                  <a:pt x="725223" y="538383"/>
                </a:lnTo>
                <a:lnTo>
                  <a:pt x="725488" y="544464"/>
                </a:lnTo>
                <a:lnTo>
                  <a:pt x="725488" y="786095"/>
                </a:lnTo>
                <a:lnTo>
                  <a:pt x="725223" y="797462"/>
                </a:lnTo>
                <a:lnTo>
                  <a:pt x="724694" y="809095"/>
                </a:lnTo>
                <a:lnTo>
                  <a:pt x="723636" y="821255"/>
                </a:lnTo>
                <a:lnTo>
                  <a:pt x="722313" y="833681"/>
                </a:lnTo>
                <a:lnTo>
                  <a:pt x="720461" y="846370"/>
                </a:lnTo>
                <a:lnTo>
                  <a:pt x="718080" y="859853"/>
                </a:lnTo>
                <a:lnTo>
                  <a:pt x="714905" y="873336"/>
                </a:lnTo>
                <a:lnTo>
                  <a:pt x="711465" y="886554"/>
                </a:lnTo>
                <a:lnTo>
                  <a:pt x="707496" y="900830"/>
                </a:lnTo>
                <a:lnTo>
                  <a:pt x="702998" y="914312"/>
                </a:lnTo>
                <a:lnTo>
                  <a:pt x="698236" y="928324"/>
                </a:lnTo>
                <a:lnTo>
                  <a:pt x="692415" y="942335"/>
                </a:lnTo>
                <a:lnTo>
                  <a:pt x="686065" y="956347"/>
                </a:lnTo>
                <a:lnTo>
                  <a:pt x="679186" y="970094"/>
                </a:lnTo>
                <a:lnTo>
                  <a:pt x="671513" y="983841"/>
                </a:lnTo>
                <a:lnTo>
                  <a:pt x="663311" y="997323"/>
                </a:lnTo>
                <a:lnTo>
                  <a:pt x="658813" y="1003933"/>
                </a:lnTo>
                <a:lnTo>
                  <a:pt x="654315" y="1010542"/>
                </a:lnTo>
                <a:lnTo>
                  <a:pt x="649552" y="1017151"/>
                </a:lnTo>
                <a:lnTo>
                  <a:pt x="644525" y="1023496"/>
                </a:lnTo>
                <a:lnTo>
                  <a:pt x="639498" y="1029841"/>
                </a:lnTo>
                <a:lnTo>
                  <a:pt x="634207" y="1035921"/>
                </a:lnTo>
                <a:lnTo>
                  <a:pt x="628650" y="1042001"/>
                </a:lnTo>
                <a:lnTo>
                  <a:pt x="623094" y="1048082"/>
                </a:lnTo>
                <a:lnTo>
                  <a:pt x="617009" y="1054162"/>
                </a:lnTo>
                <a:lnTo>
                  <a:pt x="610923" y="1059978"/>
                </a:lnTo>
                <a:lnTo>
                  <a:pt x="604838" y="1065530"/>
                </a:lnTo>
                <a:lnTo>
                  <a:pt x="598488" y="1071082"/>
                </a:lnTo>
                <a:lnTo>
                  <a:pt x="591873" y="1076369"/>
                </a:lnTo>
                <a:lnTo>
                  <a:pt x="584730" y="1081656"/>
                </a:lnTo>
                <a:lnTo>
                  <a:pt x="577850" y="1086944"/>
                </a:lnTo>
                <a:lnTo>
                  <a:pt x="570442" y="1091702"/>
                </a:lnTo>
                <a:lnTo>
                  <a:pt x="563034" y="1096461"/>
                </a:lnTo>
                <a:lnTo>
                  <a:pt x="555096" y="1101219"/>
                </a:lnTo>
                <a:lnTo>
                  <a:pt x="547159" y="1105714"/>
                </a:lnTo>
                <a:lnTo>
                  <a:pt x="538957" y="1109944"/>
                </a:lnTo>
                <a:lnTo>
                  <a:pt x="530755" y="1113909"/>
                </a:lnTo>
                <a:lnTo>
                  <a:pt x="522288" y="1117875"/>
                </a:lnTo>
                <a:lnTo>
                  <a:pt x="513292" y="1121576"/>
                </a:lnTo>
                <a:lnTo>
                  <a:pt x="504296" y="1125277"/>
                </a:lnTo>
                <a:lnTo>
                  <a:pt x="495036" y="1128185"/>
                </a:lnTo>
                <a:lnTo>
                  <a:pt x="485246" y="1131357"/>
                </a:lnTo>
                <a:lnTo>
                  <a:pt x="475721" y="1134001"/>
                </a:lnTo>
                <a:lnTo>
                  <a:pt x="465932" y="1136909"/>
                </a:lnTo>
                <a:lnTo>
                  <a:pt x="455613" y="1139288"/>
                </a:lnTo>
                <a:lnTo>
                  <a:pt x="445029" y="1141139"/>
                </a:lnTo>
                <a:lnTo>
                  <a:pt x="434182" y="1142989"/>
                </a:lnTo>
                <a:lnTo>
                  <a:pt x="423069" y="1144840"/>
                </a:lnTo>
                <a:lnTo>
                  <a:pt x="423069" y="1329896"/>
                </a:lnTo>
                <a:lnTo>
                  <a:pt x="664898" y="1329896"/>
                </a:lnTo>
                <a:lnTo>
                  <a:pt x="671248" y="1330161"/>
                </a:lnTo>
                <a:lnTo>
                  <a:pt x="677069" y="1331218"/>
                </a:lnTo>
                <a:lnTo>
                  <a:pt x="682890" y="1332540"/>
                </a:lnTo>
                <a:lnTo>
                  <a:pt x="688711" y="1334919"/>
                </a:lnTo>
                <a:lnTo>
                  <a:pt x="694003" y="1337299"/>
                </a:lnTo>
                <a:lnTo>
                  <a:pt x="698765" y="1340207"/>
                </a:lnTo>
                <a:lnTo>
                  <a:pt x="703528" y="1343643"/>
                </a:lnTo>
                <a:lnTo>
                  <a:pt x="708026" y="1347609"/>
                </a:lnTo>
                <a:lnTo>
                  <a:pt x="711994" y="1351839"/>
                </a:lnTo>
                <a:lnTo>
                  <a:pt x="715169" y="1356862"/>
                </a:lnTo>
                <a:lnTo>
                  <a:pt x="718344" y="1361620"/>
                </a:lnTo>
                <a:lnTo>
                  <a:pt x="720726" y="1366908"/>
                </a:lnTo>
                <a:lnTo>
                  <a:pt x="722842" y="1372195"/>
                </a:lnTo>
                <a:lnTo>
                  <a:pt x="724430" y="1378011"/>
                </a:lnTo>
                <a:lnTo>
                  <a:pt x="725223" y="1384092"/>
                </a:lnTo>
                <a:lnTo>
                  <a:pt x="725488" y="1390172"/>
                </a:lnTo>
                <a:lnTo>
                  <a:pt x="725223" y="1396517"/>
                </a:lnTo>
                <a:lnTo>
                  <a:pt x="724430" y="1402333"/>
                </a:lnTo>
                <a:lnTo>
                  <a:pt x="722842" y="1408149"/>
                </a:lnTo>
                <a:lnTo>
                  <a:pt x="720726" y="1413965"/>
                </a:lnTo>
                <a:lnTo>
                  <a:pt x="718344" y="1419252"/>
                </a:lnTo>
                <a:lnTo>
                  <a:pt x="715169" y="1424011"/>
                </a:lnTo>
                <a:lnTo>
                  <a:pt x="711994" y="1429034"/>
                </a:lnTo>
                <a:lnTo>
                  <a:pt x="708026" y="1433264"/>
                </a:lnTo>
                <a:lnTo>
                  <a:pt x="703528" y="1436965"/>
                </a:lnTo>
                <a:lnTo>
                  <a:pt x="698765" y="1440402"/>
                </a:lnTo>
                <a:lnTo>
                  <a:pt x="694003" y="1443574"/>
                </a:lnTo>
                <a:lnTo>
                  <a:pt x="688711" y="1445953"/>
                </a:lnTo>
                <a:lnTo>
                  <a:pt x="682890" y="1448068"/>
                </a:lnTo>
                <a:lnTo>
                  <a:pt x="677069" y="1449654"/>
                </a:lnTo>
                <a:lnTo>
                  <a:pt x="671248" y="1450447"/>
                </a:lnTo>
                <a:lnTo>
                  <a:pt x="664898" y="1450976"/>
                </a:lnTo>
                <a:lnTo>
                  <a:pt x="60589" y="1450976"/>
                </a:lnTo>
                <a:lnTo>
                  <a:pt x="54239" y="1450447"/>
                </a:lnTo>
                <a:lnTo>
                  <a:pt x="48419" y="1449654"/>
                </a:lnTo>
                <a:lnTo>
                  <a:pt x="42598" y="1448068"/>
                </a:lnTo>
                <a:lnTo>
                  <a:pt x="37041" y="1445953"/>
                </a:lnTo>
                <a:lnTo>
                  <a:pt x="31750" y="1443574"/>
                </a:lnTo>
                <a:lnTo>
                  <a:pt x="26723" y="1440402"/>
                </a:lnTo>
                <a:lnTo>
                  <a:pt x="21960" y="1436965"/>
                </a:lnTo>
                <a:lnTo>
                  <a:pt x="17727" y="1433264"/>
                </a:lnTo>
                <a:lnTo>
                  <a:pt x="13758" y="1429034"/>
                </a:lnTo>
                <a:lnTo>
                  <a:pt x="10319" y="1424011"/>
                </a:lnTo>
                <a:lnTo>
                  <a:pt x="7408" y="1419252"/>
                </a:lnTo>
                <a:lnTo>
                  <a:pt x="5027" y="1413965"/>
                </a:lnTo>
                <a:lnTo>
                  <a:pt x="2646" y="1408149"/>
                </a:lnTo>
                <a:lnTo>
                  <a:pt x="1323" y="1402333"/>
                </a:lnTo>
                <a:lnTo>
                  <a:pt x="264" y="1396517"/>
                </a:lnTo>
                <a:lnTo>
                  <a:pt x="0" y="1390172"/>
                </a:lnTo>
                <a:lnTo>
                  <a:pt x="264" y="1384092"/>
                </a:lnTo>
                <a:lnTo>
                  <a:pt x="1323" y="1378011"/>
                </a:lnTo>
                <a:lnTo>
                  <a:pt x="2646" y="1372195"/>
                </a:lnTo>
                <a:lnTo>
                  <a:pt x="5027" y="1366908"/>
                </a:lnTo>
                <a:lnTo>
                  <a:pt x="7408" y="1361620"/>
                </a:lnTo>
                <a:lnTo>
                  <a:pt x="10319" y="1356862"/>
                </a:lnTo>
                <a:lnTo>
                  <a:pt x="13758" y="1351839"/>
                </a:lnTo>
                <a:lnTo>
                  <a:pt x="17727" y="1347609"/>
                </a:lnTo>
                <a:lnTo>
                  <a:pt x="21960" y="1343643"/>
                </a:lnTo>
                <a:lnTo>
                  <a:pt x="26723" y="1340207"/>
                </a:lnTo>
                <a:lnTo>
                  <a:pt x="31750" y="1337299"/>
                </a:lnTo>
                <a:lnTo>
                  <a:pt x="37041" y="1334919"/>
                </a:lnTo>
                <a:lnTo>
                  <a:pt x="42598" y="1332540"/>
                </a:lnTo>
                <a:lnTo>
                  <a:pt x="48419" y="1331218"/>
                </a:lnTo>
                <a:lnTo>
                  <a:pt x="54239" y="1330161"/>
                </a:lnTo>
                <a:lnTo>
                  <a:pt x="60589" y="1329896"/>
                </a:lnTo>
                <a:lnTo>
                  <a:pt x="302419" y="1329896"/>
                </a:lnTo>
                <a:lnTo>
                  <a:pt x="302419" y="1144840"/>
                </a:lnTo>
                <a:lnTo>
                  <a:pt x="291571" y="1142989"/>
                </a:lnTo>
                <a:lnTo>
                  <a:pt x="280459" y="1141139"/>
                </a:lnTo>
                <a:lnTo>
                  <a:pt x="270140" y="1139288"/>
                </a:lnTo>
                <a:lnTo>
                  <a:pt x="259821" y="1136909"/>
                </a:lnTo>
                <a:lnTo>
                  <a:pt x="250032" y="1134001"/>
                </a:lnTo>
                <a:lnTo>
                  <a:pt x="240242" y="1131357"/>
                </a:lnTo>
                <a:lnTo>
                  <a:pt x="230452" y="1128185"/>
                </a:lnTo>
                <a:lnTo>
                  <a:pt x="221457" y="1125277"/>
                </a:lnTo>
                <a:lnTo>
                  <a:pt x="212196" y="1121576"/>
                </a:lnTo>
                <a:lnTo>
                  <a:pt x="203465" y="1117875"/>
                </a:lnTo>
                <a:lnTo>
                  <a:pt x="194734" y="1113909"/>
                </a:lnTo>
                <a:lnTo>
                  <a:pt x="186532" y="1109944"/>
                </a:lnTo>
                <a:lnTo>
                  <a:pt x="178329" y="1105714"/>
                </a:lnTo>
                <a:lnTo>
                  <a:pt x="170392" y="1101219"/>
                </a:lnTo>
                <a:lnTo>
                  <a:pt x="162454" y="1096461"/>
                </a:lnTo>
                <a:lnTo>
                  <a:pt x="155310" y="1091702"/>
                </a:lnTo>
                <a:lnTo>
                  <a:pt x="147902" y="1086944"/>
                </a:lnTo>
                <a:lnTo>
                  <a:pt x="140758" y="1081656"/>
                </a:lnTo>
                <a:lnTo>
                  <a:pt x="133879" y="1076369"/>
                </a:lnTo>
                <a:lnTo>
                  <a:pt x="127264" y="1071082"/>
                </a:lnTo>
                <a:lnTo>
                  <a:pt x="120650" y="1065530"/>
                </a:lnTo>
                <a:lnTo>
                  <a:pt x="114564" y="1059978"/>
                </a:lnTo>
                <a:lnTo>
                  <a:pt x="108479" y="1054162"/>
                </a:lnTo>
                <a:lnTo>
                  <a:pt x="102394" y="1048082"/>
                </a:lnTo>
                <a:lnTo>
                  <a:pt x="97102" y="1042001"/>
                </a:lnTo>
                <a:lnTo>
                  <a:pt x="91546" y="1035921"/>
                </a:lnTo>
                <a:lnTo>
                  <a:pt x="85989" y="1029841"/>
                </a:lnTo>
                <a:lnTo>
                  <a:pt x="81227" y="1023496"/>
                </a:lnTo>
                <a:lnTo>
                  <a:pt x="75935" y="1017151"/>
                </a:lnTo>
                <a:lnTo>
                  <a:pt x="71437" y="1010542"/>
                </a:lnTo>
                <a:lnTo>
                  <a:pt x="66675" y="1003933"/>
                </a:lnTo>
                <a:lnTo>
                  <a:pt x="62177" y="997323"/>
                </a:lnTo>
                <a:lnTo>
                  <a:pt x="53975" y="983841"/>
                </a:lnTo>
                <a:lnTo>
                  <a:pt x="46302" y="970094"/>
                </a:lnTo>
                <a:lnTo>
                  <a:pt x="39687" y="956347"/>
                </a:lnTo>
                <a:lnTo>
                  <a:pt x="33337" y="942335"/>
                </a:lnTo>
                <a:lnTo>
                  <a:pt x="27516" y="928324"/>
                </a:lnTo>
                <a:lnTo>
                  <a:pt x="22489" y="914312"/>
                </a:lnTo>
                <a:lnTo>
                  <a:pt x="17991" y="900830"/>
                </a:lnTo>
                <a:lnTo>
                  <a:pt x="14023" y="886554"/>
                </a:lnTo>
                <a:lnTo>
                  <a:pt x="10583" y="873336"/>
                </a:lnTo>
                <a:lnTo>
                  <a:pt x="7673" y="859853"/>
                </a:lnTo>
                <a:lnTo>
                  <a:pt x="5291" y="846370"/>
                </a:lnTo>
                <a:lnTo>
                  <a:pt x="3439" y="833681"/>
                </a:lnTo>
                <a:lnTo>
                  <a:pt x="1852" y="821255"/>
                </a:lnTo>
                <a:lnTo>
                  <a:pt x="1058" y="809095"/>
                </a:lnTo>
                <a:lnTo>
                  <a:pt x="264" y="797462"/>
                </a:lnTo>
                <a:lnTo>
                  <a:pt x="0" y="786095"/>
                </a:lnTo>
                <a:lnTo>
                  <a:pt x="0" y="544464"/>
                </a:lnTo>
                <a:lnTo>
                  <a:pt x="264" y="538383"/>
                </a:lnTo>
                <a:lnTo>
                  <a:pt x="1323" y="532303"/>
                </a:lnTo>
                <a:lnTo>
                  <a:pt x="2646" y="526487"/>
                </a:lnTo>
                <a:lnTo>
                  <a:pt x="5027" y="521200"/>
                </a:lnTo>
                <a:lnTo>
                  <a:pt x="7408" y="515912"/>
                </a:lnTo>
                <a:lnTo>
                  <a:pt x="10319" y="510889"/>
                </a:lnTo>
                <a:lnTo>
                  <a:pt x="13758" y="506131"/>
                </a:lnTo>
                <a:lnTo>
                  <a:pt x="17727" y="501901"/>
                </a:lnTo>
                <a:lnTo>
                  <a:pt x="21960" y="497935"/>
                </a:lnTo>
                <a:lnTo>
                  <a:pt x="26723" y="494499"/>
                </a:lnTo>
                <a:lnTo>
                  <a:pt x="31750" y="491591"/>
                </a:lnTo>
                <a:lnTo>
                  <a:pt x="37041" y="488947"/>
                </a:lnTo>
                <a:lnTo>
                  <a:pt x="42598" y="487096"/>
                </a:lnTo>
                <a:lnTo>
                  <a:pt x="48419" y="485510"/>
                </a:lnTo>
                <a:lnTo>
                  <a:pt x="54239" y="484453"/>
                </a:lnTo>
                <a:lnTo>
                  <a:pt x="60589" y="484188"/>
                </a:lnTo>
                <a:close/>
                <a:moveTo>
                  <a:pt x="362612" y="0"/>
                </a:moveTo>
                <a:lnTo>
                  <a:pt x="372158" y="265"/>
                </a:lnTo>
                <a:lnTo>
                  <a:pt x="381438" y="1058"/>
                </a:lnTo>
                <a:lnTo>
                  <a:pt x="390454" y="2116"/>
                </a:lnTo>
                <a:lnTo>
                  <a:pt x="399204" y="3967"/>
                </a:lnTo>
                <a:lnTo>
                  <a:pt x="408219" y="5553"/>
                </a:lnTo>
                <a:lnTo>
                  <a:pt x="416705" y="8198"/>
                </a:lnTo>
                <a:lnTo>
                  <a:pt x="424925" y="11107"/>
                </a:lnTo>
                <a:lnTo>
                  <a:pt x="433145" y="14280"/>
                </a:lnTo>
                <a:lnTo>
                  <a:pt x="441630" y="17982"/>
                </a:lnTo>
                <a:lnTo>
                  <a:pt x="449054" y="21949"/>
                </a:lnTo>
                <a:lnTo>
                  <a:pt x="456744" y="26444"/>
                </a:lnTo>
                <a:lnTo>
                  <a:pt x="464169" y="30939"/>
                </a:lnTo>
                <a:lnTo>
                  <a:pt x="471328" y="36228"/>
                </a:lnTo>
                <a:lnTo>
                  <a:pt x="478222" y="41253"/>
                </a:lnTo>
                <a:lnTo>
                  <a:pt x="484851" y="47070"/>
                </a:lnTo>
                <a:lnTo>
                  <a:pt x="490950" y="53152"/>
                </a:lnTo>
                <a:lnTo>
                  <a:pt x="497049" y="59234"/>
                </a:lnTo>
                <a:lnTo>
                  <a:pt x="502882" y="66110"/>
                </a:lnTo>
                <a:lnTo>
                  <a:pt x="508186" y="72721"/>
                </a:lnTo>
                <a:lnTo>
                  <a:pt x="513224" y="80125"/>
                </a:lnTo>
                <a:lnTo>
                  <a:pt x="517997" y="87265"/>
                </a:lnTo>
                <a:lnTo>
                  <a:pt x="522504" y="94934"/>
                </a:lnTo>
                <a:lnTo>
                  <a:pt x="526482" y="102602"/>
                </a:lnTo>
                <a:lnTo>
                  <a:pt x="530194" y="110800"/>
                </a:lnTo>
                <a:lnTo>
                  <a:pt x="533111" y="118998"/>
                </a:lnTo>
                <a:lnTo>
                  <a:pt x="536293" y="127195"/>
                </a:lnTo>
                <a:lnTo>
                  <a:pt x="538679" y="136186"/>
                </a:lnTo>
                <a:lnTo>
                  <a:pt x="540536" y="144648"/>
                </a:lnTo>
                <a:lnTo>
                  <a:pt x="542392" y="153903"/>
                </a:lnTo>
                <a:lnTo>
                  <a:pt x="543187" y="162630"/>
                </a:lnTo>
                <a:lnTo>
                  <a:pt x="544248" y="172150"/>
                </a:lnTo>
                <a:lnTo>
                  <a:pt x="544513" y="181141"/>
                </a:lnTo>
                <a:lnTo>
                  <a:pt x="544513" y="483394"/>
                </a:lnTo>
                <a:lnTo>
                  <a:pt x="180975" y="483394"/>
                </a:lnTo>
                <a:lnTo>
                  <a:pt x="180975" y="181141"/>
                </a:lnTo>
                <a:lnTo>
                  <a:pt x="181240" y="172150"/>
                </a:lnTo>
                <a:lnTo>
                  <a:pt x="181771" y="162630"/>
                </a:lnTo>
                <a:lnTo>
                  <a:pt x="183097" y="153903"/>
                </a:lnTo>
                <a:lnTo>
                  <a:pt x="184422" y="144648"/>
                </a:lnTo>
                <a:lnTo>
                  <a:pt x="186809" y="136186"/>
                </a:lnTo>
                <a:lnTo>
                  <a:pt x="189195" y="127195"/>
                </a:lnTo>
                <a:lnTo>
                  <a:pt x="191847" y="118998"/>
                </a:lnTo>
                <a:lnTo>
                  <a:pt x="195294" y="110800"/>
                </a:lnTo>
                <a:lnTo>
                  <a:pt x="199006" y="102602"/>
                </a:lnTo>
                <a:lnTo>
                  <a:pt x="202984" y="94934"/>
                </a:lnTo>
                <a:lnTo>
                  <a:pt x="207226" y="87265"/>
                </a:lnTo>
                <a:lnTo>
                  <a:pt x="211999" y="80125"/>
                </a:lnTo>
                <a:lnTo>
                  <a:pt x="217037" y="72721"/>
                </a:lnTo>
                <a:lnTo>
                  <a:pt x="222341" y="66110"/>
                </a:lnTo>
                <a:lnTo>
                  <a:pt x="228174" y="59234"/>
                </a:lnTo>
                <a:lnTo>
                  <a:pt x="234008" y="53152"/>
                </a:lnTo>
                <a:lnTo>
                  <a:pt x="240372" y="47070"/>
                </a:lnTo>
                <a:lnTo>
                  <a:pt x="247266" y="41253"/>
                </a:lnTo>
                <a:lnTo>
                  <a:pt x="253895" y="36228"/>
                </a:lnTo>
                <a:lnTo>
                  <a:pt x="261054" y="30939"/>
                </a:lnTo>
                <a:lnTo>
                  <a:pt x="268479" y="26444"/>
                </a:lnTo>
                <a:lnTo>
                  <a:pt x="275903" y="21949"/>
                </a:lnTo>
                <a:lnTo>
                  <a:pt x="283858" y="17982"/>
                </a:lnTo>
                <a:lnTo>
                  <a:pt x="291813" y="14280"/>
                </a:lnTo>
                <a:lnTo>
                  <a:pt x="300033" y="11107"/>
                </a:lnTo>
                <a:lnTo>
                  <a:pt x="308518" y="8198"/>
                </a:lnTo>
                <a:lnTo>
                  <a:pt x="317269" y="5553"/>
                </a:lnTo>
                <a:lnTo>
                  <a:pt x="326019" y="3967"/>
                </a:lnTo>
                <a:lnTo>
                  <a:pt x="334770" y="2116"/>
                </a:lnTo>
                <a:lnTo>
                  <a:pt x="344050" y="1058"/>
                </a:lnTo>
                <a:lnTo>
                  <a:pt x="353331" y="265"/>
                </a:lnTo>
                <a:lnTo>
                  <a:pt x="36261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297F0"/>
            </a:solidFill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flipH="1">
            <a:off x="9668340" y="312987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flipH="1">
            <a:off x="10700017" y="785562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同心圆 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flipH="1">
            <a:off x="10844713" y="-23931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" name="同心圆 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 flipH="1">
            <a:off x="11882543" y="456734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87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1 L -0.43906 -0.25579 " pathEditMode="relative" rAng="0" ptsTypes="AA">
                                      <p:cBhvr>
                                        <p:cTn id="67" dur="15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4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1 L -0.43907 -0.25579 " pathEditMode="relative" rAng="0" ptsTypes="AA">
                                      <p:cBhvr>
                                        <p:cTn id="76" dur="11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09 L -0.43907 -0.25579 " pathEditMode="relative" rAng="0" ptsTypes="AA">
                                      <p:cBhvr>
                                        <p:cTn id="85" dur="11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09 L -0.43907 -0.25578 " pathEditMode="relative" rAng="0" ptsTypes="AA">
                                      <p:cBhvr>
                                        <p:cTn id="94" dur="1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39" grpId="0"/>
      <p:bldP spid="40" grpId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1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9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265505" y="2166310"/>
            <a:ext cx="2608126" cy="2608126"/>
            <a:chOff x="1512226" y="1948265"/>
            <a:chExt cx="2608126" cy="2608126"/>
          </a:xfrm>
        </p:grpSpPr>
        <p:grpSp>
          <p:nvGrpSpPr>
            <p:cNvPr id="8" name="组合 7"/>
            <p:cNvGrpSpPr/>
            <p:nvPr/>
          </p:nvGrpSpPr>
          <p:grpSpPr>
            <a:xfrm>
              <a:off x="1512226" y="1948265"/>
              <a:ext cx="2608126" cy="2608126"/>
              <a:chOff x="475814" y="349984"/>
              <a:chExt cx="1821716" cy="182171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75814" y="349984"/>
                <a:ext cx="1821716" cy="18217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2222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  <a:effectLst>
                <a:outerShdw blurRad="292100" dist="1397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584986" y="459157"/>
                <a:ext cx="1603371" cy="1603370"/>
                <a:chOff x="2706461" y="2004333"/>
                <a:chExt cx="2228850" cy="2228850"/>
              </a:xfrm>
              <a:effectLst/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2706461" y="2004333"/>
                  <a:ext cx="2228850" cy="2228850"/>
                </a:xfrm>
                <a:prstGeom prst="ellipse">
                  <a:avLst/>
                </a:prstGeom>
                <a:solidFill>
                  <a:srgbClr val="0297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2819402" y="2117274"/>
                  <a:ext cx="2002968" cy="20029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5D5D5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977244" y="2275116"/>
                  <a:ext cx="1687284" cy="1687284"/>
                </a:xfrm>
                <a:prstGeom prst="ellipse">
                  <a:avLst/>
                </a:prstGeom>
                <a:solidFill>
                  <a:srgbClr val="0297F0"/>
                </a:solidFill>
                <a:ln w="3810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77800" dist="762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2" name="组合 61"/>
            <p:cNvGrpSpPr/>
            <p:nvPr/>
          </p:nvGrpSpPr>
          <p:grpSpPr>
            <a:xfrm>
              <a:off x="2152818" y="2767361"/>
              <a:ext cx="1383712" cy="976873"/>
              <a:chOff x="3689073" y="-880147"/>
              <a:chExt cx="2264851" cy="1598938"/>
            </a:xfrm>
          </p:grpSpPr>
          <p:sp>
            <p:nvSpPr>
              <p:cNvPr id="64" name="文本框 63"/>
              <p:cNvSpPr txBox="1"/>
              <p:nvPr/>
            </p:nvSpPr>
            <p:spPr>
              <a:xfrm>
                <a:off x="3689073" y="-880147"/>
                <a:ext cx="2264851" cy="1057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  录</a:t>
                </a: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3748615" y="63896"/>
                <a:ext cx="2146255" cy="654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ea typeface="+mj-ea"/>
                  </a:rPr>
                  <a:t>CONTENTS</a:t>
                </a:r>
                <a:endParaRPr lang="zh-CN" altLang="en-US" sz="2000" dirty="0">
                  <a:solidFill>
                    <a:schemeClr val="bg1"/>
                  </a:solidFill>
                  <a:ea typeface="+mj-ea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385988" y="949005"/>
            <a:ext cx="5713262" cy="1103973"/>
            <a:chOff x="4385988" y="949005"/>
            <a:chExt cx="5713262" cy="1103973"/>
          </a:xfrm>
        </p:grpSpPr>
        <p:sp>
          <p:nvSpPr>
            <p:cNvPr id="5" name="圆角矩形 4"/>
            <p:cNvSpPr/>
            <p:nvPr/>
          </p:nvSpPr>
          <p:spPr>
            <a:xfrm>
              <a:off x="5047272" y="1193780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690089" y="1208603"/>
              <a:ext cx="4308974" cy="5847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PART </a:t>
              </a:r>
              <a:r>
                <a:rPr lang="en-US" altLang="zh-CN" sz="3200" dirty="0">
                  <a:solidFill>
                    <a:schemeClr val="bg1"/>
                  </a:solidFill>
                  <a:ea typeface="方正兰亭中粗黑_GBK" panose="02000000000000000000" pitchFamily="2" charset="-122"/>
                </a:rPr>
                <a:t>01  </a:t>
              </a:r>
              <a:r>
                <a:rPr lang="zh-CN" altLang="en-US" sz="2800" dirty="0" smtClean="0">
                  <a:solidFill>
                    <a:schemeClr val="bg1"/>
                  </a:solidFill>
                  <a:ea typeface="方正兰亭中粗黑_GBK" panose="02000000000000000000" pitchFamily="2" charset="-122"/>
                </a:rPr>
                <a:t>课题需求分析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4385988" y="949005"/>
              <a:ext cx="1280312" cy="1103973"/>
              <a:chOff x="540674" y="2478267"/>
              <a:chExt cx="1205922" cy="1039829"/>
            </a:xfrm>
          </p:grpSpPr>
          <p:sp>
            <p:nvSpPr>
              <p:cNvPr id="137" name="六边形 136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38" name="六边形 137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4836506" y="1267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1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257869" y="2221099"/>
            <a:ext cx="5841381" cy="1103973"/>
            <a:chOff x="4257869" y="2221099"/>
            <a:chExt cx="5841381" cy="1103973"/>
          </a:xfrm>
        </p:grpSpPr>
        <p:sp>
          <p:nvSpPr>
            <p:cNvPr id="70" name="圆角矩形 69"/>
            <p:cNvSpPr/>
            <p:nvPr/>
          </p:nvSpPr>
          <p:spPr>
            <a:xfrm>
              <a:off x="5047272" y="2489730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663668" y="2489730"/>
              <a:ext cx="4435582" cy="5847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PART </a:t>
              </a:r>
              <a:r>
                <a:rPr lang="en-US" altLang="zh-CN" sz="3200" dirty="0">
                  <a:solidFill>
                    <a:schemeClr val="bg1"/>
                  </a:solidFill>
                  <a:ea typeface="方正兰亭中粗黑_GBK" panose="02000000000000000000" pitchFamily="2" charset="-122"/>
                </a:rPr>
                <a:t>02  </a:t>
              </a:r>
              <a:r>
                <a:rPr lang="zh-CN" altLang="en-US" sz="2800" dirty="0" smtClean="0">
                  <a:solidFill>
                    <a:schemeClr val="bg1"/>
                  </a:solidFill>
                  <a:ea typeface="方正兰亭中粗黑_GBK" panose="02000000000000000000" pitchFamily="2" charset="-122"/>
                </a:rPr>
                <a:t>课题实现过程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  <p:sp>
          <p:nvSpPr>
            <p:cNvPr id="141" name="六边形 140"/>
            <p:cNvSpPr/>
            <p:nvPr/>
          </p:nvSpPr>
          <p:spPr>
            <a:xfrm>
              <a:off x="4257869" y="2221099"/>
              <a:ext cx="1280312" cy="1103973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42" name="六边形 141"/>
            <p:cNvSpPr/>
            <p:nvPr/>
          </p:nvSpPr>
          <p:spPr>
            <a:xfrm>
              <a:off x="4387503" y="2346526"/>
              <a:ext cx="1021045" cy="880416"/>
            </a:xfrm>
            <a:prstGeom prst="hexagon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35" name="KSO_Shape"/>
            <p:cNvSpPr>
              <a:spLocks/>
            </p:cNvSpPr>
            <p:nvPr/>
          </p:nvSpPr>
          <p:spPr bwMode="auto">
            <a:xfrm>
              <a:off x="4791034" y="2589642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6" name="圆角矩形 85"/>
          <p:cNvSpPr/>
          <p:nvPr/>
        </p:nvSpPr>
        <p:spPr>
          <a:xfrm>
            <a:off x="5047272" y="3862890"/>
            <a:ext cx="5051978" cy="647227"/>
          </a:xfrm>
          <a:prstGeom prst="roundRect">
            <a:avLst>
              <a:gd name="adj" fmla="val 26862"/>
            </a:avLst>
          </a:prstGeom>
          <a:solidFill>
            <a:srgbClr val="0297F0"/>
          </a:solidFill>
          <a:ln w="15875">
            <a:gradFill flip="none" rotWithShape="1">
              <a:gsLst>
                <a:gs pos="0">
                  <a:srgbClr val="C9C9C9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5672045" y="3900198"/>
            <a:ext cx="4327018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ea typeface="方正兰亭中粗黑_GBK" panose="02000000000000000000" pitchFamily="2" charset="-122"/>
              </a:rPr>
              <a:t>03  </a:t>
            </a:r>
            <a:r>
              <a:rPr lang="zh-CN" altLang="en-US" sz="2800" dirty="0" smtClean="0">
                <a:solidFill>
                  <a:schemeClr val="bg1"/>
                </a:solidFill>
                <a:ea typeface="方正兰亭中粗黑_GBK" panose="02000000000000000000" pitchFamily="2" charset="-122"/>
              </a:rPr>
              <a:t>课题结果展示</a:t>
            </a:r>
            <a:endParaRPr lang="zh-CN" altLang="en-US" sz="160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153" name="六边形 152"/>
          <p:cNvSpPr/>
          <p:nvPr/>
        </p:nvSpPr>
        <p:spPr>
          <a:xfrm>
            <a:off x="4385988" y="3640600"/>
            <a:ext cx="1280312" cy="1103973"/>
          </a:xfrm>
          <a:prstGeom prst="hexagon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54" name="六边形 153"/>
          <p:cNvSpPr/>
          <p:nvPr/>
        </p:nvSpPr>
        <p:spPr>
          <a:xfrm>
            <a:off x="4515622" y="3766027"/>
            <a:ext cx="1021045" cy="880416"/>
          </a:xfrm>
          <a:prstGeom prst="hexagon">
            <a:avLst/>
          </a:prstGeom>
          <a:solidFill>
            <a:srgbClr val="0297F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35" name="Freeform 583"/>
          <p:cNvSpPr>
            <a:spLocks/>
          </p:cNvSpPr>
          <p:nvPr/>
        </p:nvSpPr>
        <p:spPr bwMode="auto">
          <a:xfrm>
            <a:off x="4839785" y="4024437"/>
            <a:ext cx="383750" cy="147835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584"/>
          <p:cNvSpPr>
            <a:spLocks/>
          </p:cNvSpPr>
          <p:nvPr/>
        </p:nvSpPr>
        <p:spPr bwMode="auto">
          <a:xfrm>
            <a:off x="5084678" y="4098009"/>
            <a:ext cx="99823" cy="244894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585"/>
          <p:cNvSpPr>
            <a:spLocks/>
          </p:cNvSpPr>
          <p:nvPr/>
        </p:nvSpPr>
        <p:spPr bwMode="auto">
          <a:xfrm>
            <a:off x="4964132" y="4163291"/>
            <a:ext cx="86352" cy="179612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586"/>
          <p:cNvSpPr>
            <a:spLocks/>
          </p:cNvSpPr>
          <p:nvPr/>
        </p:nvSpPr>
        <p:spPr bwMode="auto">
          <a:xfrm>
            <a:off x="4839785" y="4182979"/>
            <a:ext cx="90843" cy="1599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圆角矩形 115"/>
          <p:cNvSpPr/>
          <p:nvPr/>
        </p:nvSpPr>
        <p:spPr>
          <a:xfrm>
            <a:off x="5047272" y="5271496"/>
            <a:ext cx="5051978" cy="647227"/>
          </a:xfrm>
          <a:prstGeom prst="roundRect">
            <a:avLst>
              <a:gd name="adj" fmla="val 26862"/>
            </a:avLst>
          </a:prstGeom>
          <a:solidFill>
            <a:srgbClr val="0297F0"/>
          </a:solidFill>
          <a:ln w="15875">
            <a:gradFill flip="none" rotWithShape="1">
              <a:gsLst>
                <a:gs pos="0">
                  <a:srgbClr val="C9C9C9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5684818" y="5285593"/>
            <a:ext cx="4314245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ea typeface="方正兰亭中粗黑_GBK" panose="02000000000000000000" pitchFamily="2" charset="-122"/>
              </a:rPr>
              <a:t>04  </a:t>
            </a:r>
            <a:r>
              <a:rPr lang="zh-CN" altLang="en-US" sz="28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未来规划与展望</a:t>
            </a:r>
            <a:endParaRPr lang="zh-CN" altLang="en-US" sz="160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4385988" y="5012346"/>
            <a:ext cx="1280312" cy="1103973"/>
            <a:chOff x="540674" y="2465412"/>
            <a:chExt cx="1205922" cy="1039829"/>
          </a:xfrm>
        </p:grpSpPr>
        <p:sp>
          <p:nvSpPr>
            <p:cNvPr id="156" name="六边形 155"/>
            <p:cNvSpPr/>
            <p:nvPr/>
          </p:nvSpPr>
          <p:spPr>
            <a:xfrm>
              <a:off x="540674" y="2465412"/>
              <a:ext cx="1205922" cy="1039829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57" name="六边形 156"/>
            <p:cNvSpPr/>
            <p:nvPr/>
          </p:nvSpPr>
          <p:spPr>
            <a:xfrm>
              <a:off x="662776" y="2583551"/>
              <a:ext cx="961719" cy="829261"/>
            </a:xfrm>
            <a:prstGeom prst="hexagon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775194" y="5412597"/>
            <a:ext cx="459764" cy="360698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5"/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6"/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037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288338" y="1875498"/>
            <a:ext cx="1598762" cy="2012486"/>
            <a:chOff x="5288338" y="1875498"/>
            <a:chExt cx="1598762" cy="2012486"/>
          </a:xfrm>
        </p:grpSpPr>
        <p:grpSp>
          <p:nvGrpSpPr>
            <p:cNvPr id="4" name="组合 3"/>
            <p:cNvGrpSpPr/>
            <p:nvPr/>
          </p:nvGrpSpPr>
          <p:grpSpPr>
            <a:xfrm>
              <a:off x="5288338" y="1875498"/>
              <a:ext cx="1598762" cy="2012486"/>
              <a:chOff x="587259" y="980731"/>
              <a:chExt cx="1544387" cy="194404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87259" y="980731"/>
                <a:ext cx="1544387" cy="1944040"/>
                <a:chOff x="2806339" y="956606"/>
                <a:chExt cx="1215256" cy="1529737"/>
              </a:xfrm>
            </p:grpSpPr>
            <p:sp>
              <p:nvSpPr>
                <p:cNvPr id="8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06339" y="956606"/>
                  <a:ext cx="1215256" cy="1529737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9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98682" y="1072844"/>
                  <a:ext cx="1030571" cy="1297260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solidFill>
                  <a:srgbClr val="0297F0"/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  <a:extLst/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0">
                    <a:solidFill>
                      <a:srgbClr val="FFFFFF"/>
                    </a:solidFill>
                    <a:ea typeface="宋体" panose="02010600030101010101" pitchFamily="2" charset="-122"/>
                    <a:sym typeface="Arial" pitchFamily="34" charset="0"/>
                  </a:endParaRPr>
                </a:p>
              </p:txBody>
            </p:sp>
          </p:grpSp>
          <p:sp>
            <p:nvSpPr>
              <p:cNvPr id="7" name="TextBox 34"/>
              <p:cNvSpPr txBox="1"/>
              <p:nvPr/>
            </p:nvSpPr>
            <p:spPr>
              <a:xfrm>
                <a:off x="803077" y="1649387"/>
                <a:ext cx="1181350" cy="66151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r>
                  <a:rPr lang="en-US" altLang="zh-CN" sz="4000" dirty="0">
                    <a:solidFill>
                      <a:prstClr val="white"/>
                    </a:solidFill>
                  </a:rPr>
                  <a:t>PART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740357" y="2138789"/>
              <a:ext cx="831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</a:rPr>
                <a:t>01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70011" y="3943973"/>
            <a:ext cx="5051978" cy="647227"/>
            <a:chOff x="3214475" y="3943973"/>
            <a:chExt cx="5051978" cy="647227"/>
          </a:xfrm>
        </p:grpSpPr>
        <p:sp>
          <p:nvSpPr>
            <p:cNvPr id="13" name="圆角矩形 12"/>
            <p:cNvSpPr/>
            <p:nvPr/>
          </p:nvSpPr>
          <p:spPr>
            <a:xfrm>
              <a:off x="3214475" y="3943973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843179" y="4021136"/>
              <a:ext cx="4308974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        </a:t>
              </a:r>
              <a:r>
                <a:rPr lang="zh-CN" altLang="en-US" sz="2800" dirty="0" smtClean="0">
                  <a:solidFill>
                    <a:schemeClr val="bg1">
                      <a:lumMod val="95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课题需求分析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0141797" y="64155"/>
            <a:ext cx="501004" cy="432000"/>
            <a:chOff x="10141797" y="7005"/>
            <a:chExt cx="1280312" cy="1103973"/>
          </a:xfrm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32" name="六边形 3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rgbClr val="0297F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组合 63"/>
          <p:cNvGrpSpPr>
            <a:grpSpLocks noChangeAspect="1"/>
          </p:cNvGrpSpPr>
          <p:nvPr/>
        </p:nvGrpSpPr>
        <p:grpSpPr>
          <a:xfrm>
            <a:off x="9415655" y="64155"/>
            <a:ext cx="501004" cy="432000"/>
            <a:chOff x="4939427" y="858005"/>
            <a:chExt cx="1280312" cy="1103973"/>
          </a:xfrm>
        </p:grpSpPr>
        <p:grpSp>
          <p:nvGrpSpPr>
            <p:cNvPr id="52" name="组合 51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4" name="六边形 5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10816284" y="64155"/>
            <a:ext cx="501004" cy="432000"/>
            <a:chOff x="4082177" y="387301"/>
            <a:chExt cx="1280312" cy="1103973"/>
          </a:xfrm>
        </p:grpSpPr>
        <p:grpSp>
          <p:nvGrpSpPr>
            <p:cNvPr id="65" name="组合 64"/>
            <p:cNvGrpSpPr/>
            <p:nvPr/>
          </p:nvGrpSpPr>
          <p:grpSpPr>
            <a:xfrm>
              <a:off x="4082177" y="387301"/>
              <a:ext cx="1280312" cy="1103973"/>
              <a:chOff x="540674" y="2465412"/>
              <a:chExt cx="1205922" cy="1039829"/>
            </a:xfrm>
          </p:grpSpPr>
          <p:sp>
            <p:nvSpPr>
              <p:cNvPr id="66" name="六边形 65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六边形 66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4535974" y="771138"/>
              <a:ext cx="383750" cy="318467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69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/>
          <p:cNvGrpSpPr>
            <a:grpSpLocks noChangeAspect="1"/>
          </p:cNvGrpSpPr>
          <p:nvPr/>
        </p:nvGrpSpPr>
        <p:grpSpPr>
          <a:xfrm>
            <a:off x="11413118" y="67581"/>
            <a:ext cx="501004" cy="432000"/>
            <a:chOff x="4939427" y="4805526"/>
            <a:chExt cx="1280312" cy="1103973"/>
          </a:xfrm>
        </p:grpSpPr>
        <p:grpSp>
          <p:nvGrpSpPr>
            <p:cNvPr id="74" name="组合 73"/>
            <p:cNvGrpSpPr/>
            <p:nvPr/>
          </p:nvGrpSpPr>
          <p:grpSpPr>
            <a:xfrm>
              <a:off x="4939427" y="4805526"/>
              <a:ext cx="1280312" cy="1103973"/>
              <a:chOff x="540674" y="2465412"/>
              <a:chExt cx="1205922" cy="1039829"/>
            </a:xfrm>
          </p:grpSpPr>
          <p:sp>
            <p:nvSpPr>
              <p:cNvPr id="75" name="六边形 74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6" name="六边形 75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5328633" y="5205777"/>
              <a:ext cx="459764" cy="360698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54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>
          <a:xfrm>
            <a:off x="2280964" y="1667751"/>
            <a:ext cx="2071340" cy="4143828"/>
          </a:xfrm>
          <a:custGeom>
            <a:avLst/>
            <a:gdLst>
              <a:gd name="connsiteX0" fmla="*/ 0 w 2468160"/>
              <a:gd name="connsiteY0" fmla="*/ 0 h 4937688"/>
              <a:gd name="connsiteX1" fmla="*/ 251709 w 2468160"/>
              <a:gd name="connsiteY1" fmla="*/ 12711 h 4937688"/>
              <a:gd name="connsiteX2" fmla="*/ 2468160 w 2468160"/>
              <a:gd name="connsiteY2" fmla="*/ 2468844 h 4937688"/>
              <a:gd name="connsiteX3" fmla="*/ 251709 w 2468160"/>
              <a:gd name="connsiteY3" fmla="*/ 4924978 h 4937688"/>
              <a:gd name="connsiteX4" fmla="*/ 0 w 2468160"/>
              <a:gd name="connsiteY4" fmla="*/ 4937688 h 4937688"/>
              <a:gd name="connsiteX5" fmla="*/ 0 w 2468160"/>
              <a:gd name="connsiteY5" fmla="*/ 4688120 h 4937688"/>
              <a:gd name="connsiteX6" fmla="*/ 226192 w 2468160"/>
              <a:gd name="connsiteY6" fmla="*/ 4676698 h 4937688"/>
              <a:gd name="connsiteX7" fmla="*/ 2218592 w 2468160"/>
              <a:gd name="connsiteY7" fmla="*/ 2468844 h 4937688"/>
              <a:gd name="connsiteX8" fmla="*/ 226192 w 2468160"/>
              <a:gd name="connsiteY8" fmla="*/ 260990 h 4937688"/>
              <a:gd name="connsiteX9" fmla="*/ 0 w 2468160"/>
              <a:gd name="connsiteY9" fmla="*/ 249569 h 493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8160" h="4937688">
                <a:moveTo>
                  <a:pt x="0" y="0"/>
                </a:moveTo>
                <a:lnTo>
                  <a:pt x="251709" y="12711"/>
                </a:lnTo>
                <a:cubicBezTo>
                  <a:pt x="1496657" y="139142"/>
                  <a:pt x="2468160" y="1190539"/>
                  <a:pt x="2468160" y="2468844"/>
                </a:cubicBezTo>
                <a:cubicBezTo>
                  <a:pt x="2468160" y="3747149"/>
                  <a:pt x="1496657" y="4798546"/>
                  <a:pt x="251709" y="4924978"/>
                </a:cubicBezTo>
                <a:lnTo>
                  <a:pt x="0" y="4937688"/>
                </a:lnTo>
                <a:lnTo>
                  <a:pt x="0" y="4688120"/>
                </a:lnTo>
                <a:lnTo>
                  <a:pt x="226192" y="4676698"/>
                </a:lnTo>
                <a:cubicBezTo>
                  <a:pt x="1345293" y="4563047"/>
                  <a:pt x="2218592" y="3617931"/>
                  <a:pt x="2218592" y="2468844"/>
                </a:cubicBezTo>
                <a:cubicBezTo>
                  <a:pt x="2218592" y="1319758"/>
                  <a:pt x="1345293" y="374641"/>
                  <a:pt x="226192" y="260990"/>
                </a:cubicBezTo>
                <a:lnTo>
                  <a:pt x="0" y="249569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innerShdw blurRad="76200" dist="381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r>
              <a:rPr lang="zh-CN" altLang="en-US" sz="2400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及内容</a:t>
            </a:r>
            <a:endParaRPr lang="zh-CN" altLang="en-US" sz="2400" dirty="0">
              <a:solidFill>
                <a:srgbClr val="0297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11317288" y="187794"/>
            <a:ext cx="501004" cy="432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952635" y="1667751"/>
            <a:ext cx="3519256" cy="109703"/>
            <a:chOff x="3904783" y="1674310"/>
            <a:chExt cx="3519256" cy="109703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3904783" y="1718973"/>
              <a:ext cx="3402797" cy="10188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19" name="椭圆 18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14771" y="3686989"/>
            <a:ext cx="2136130" cy="109703"/>
            <a:chOff x="5287909" y="1674310"/>
            <a:chExt cx="2136130" cy="109703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287909" y="1718973"/>
              <a:ext cx="2019671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22" name="椭圆 21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204530" y="1351020"/>
            <a:ext cx="819955" cy="726710"/>
            <a:chOff x="3295850" y="2263220"/>
            <a:chExt cx="2643765" cy="2343151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 rot="10800000">
              <a:off x="3295850" y="2263220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9" cy="182279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Freeform 5"/>
          <p:cNvSpPr>
            <a:spLocks/>
          </p:cNvSpPr>
          <p:nvPr/>
        </p:nvSpPr>
        <p:spPr bwMode="auto">
          <a:xfrm rot="10800000">
            <a:off x="1304567" y="2750773"/>
            <a:ext cx="2142438" cy="189880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75606" y="1462953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297F0"/>
                </a:solidFill>
                <a:effectLst/>
                <a:uLnTx/>
                <a:uFillTx/>
                <a:latin typeface="Impact" panose="020B0806030902050204" pitchFamily="34" charset="0"/>
              </a:rPr>
              <a:t>01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297F0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794816" y="3343389"/>
            <a:ext cx="819955" cy="726710"/>
            <a:chOff x="3295850" y="2263222"/>
            <a:chExt cx="2643765" cy="2343151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766643" y="3438564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297F0"/>
                </a:solidFill>
                <a:effectLst/>
                <a:uLnTx/>
                <a:uFillTx/>
                <a:latin typeface="Impact" panose="020B0806030902050204" pitchFamily="34" charset="0"/>
              </a:rPr>
              <a:t>02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297F0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204530" y="5163818"/>
            <a:ext cx="819955" cy="726710"/>
            <a:chOff x="3295850" y="2263222"/>
            <a:chExt cx="2643765" cy="2343151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176357" y="5278790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297F0"/>
                </a:solidFill>
                <a:effectLst/>
                <a:uLnTx/>
                <a:uFillTx/>
                <a:latin typeface="Impact" panose="020B0806030902050204" pitchFamily="34" charset="0"/>
              </a:rPr>
              <a:t>03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297F0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65306" y="344868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需求展示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771189" y="3178458"/>
            <a:ext cx="4603719" cy="1575229"/>
            <a:chOff x="7075182" y="1628001"/>
            <a:chExt cx="3906874" cy="1575229"/>
          </a:xfrm>
        </p:grpSpPr>
        <p:sp>
          <p:nvSpPr>
            <p:cNvPr id="52" name="矩形 51"/>
            <p:cNvSpPr/>
            <p:nvPr/>
          </p:nvSpPr>
          <p:spPr>
            <a:xfrm>
              <a:off x="7075562" y="1628001"/>
              <a:ext cx="10273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课题内容</a:t>
              </a:r>
              <a:endPara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7"/>
            <p:cNvSpPr>
              <a:spLocks noChangeArrowheads="1"/>
            </p:cNvSpPr>
            <p:nvPr/>
          </p:nvSpPr>
          <p:spPr bwMode="auto">
            <a:xfrm>
              <a:off x="7075182" y="2017906"/>
              <a:ext cx="3906874" cy="1185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实现一个独立的工具，可以对不论新旧的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UI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代码进行更进一步的代码冗余清除，清除内容包括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CSS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、多余文案，以及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JS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。开发者可以根据需求去配置所需清除内容。清除完成后生成一份报告提供开发者检查。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750901" y="4965965"/>
            <a:ext cx="4644296" cy="734999"/>
            <a:chOff x="7071050" y="1628001"/>
            <a:chExt cx="4644296" cy="734999"/>
          </a:xfrm>
        </p:grpSpPr>
        <p:sp>
          <p:nvSpPr>
            <p:cNvPr id="55" name="矩形 54"/>
            <p:cNvSpPr/>
            <p:nvPr/>
          </p:nvSpPr>
          <p:spPr>
            <a:xfrm>
              <a:off x="7075562" y="1628001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指标要求</a:t>
              </a:r>
              <a:endPara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7"/>
            <p:cNvSpPr>
              <a:spLocks noChangeArrowheads="1"/>
            </p:cNvSpPr>
            <p:nvPr/>
          </p:nvSpPr>
          <p:spPr bwMode="auto">
            <a:xfrm>
              <a:off x="7071050" y="2017906"/>
              <a:ext cx="4644296" cy="345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实现相应工具，并且可以验证工具无误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039096" y="5475708"/>
            <a:ext cx="3519256" cy="109703"/>
            <a:chOff x="3904783" y="1674310"/>
            <a:chExt cx="3519256" cy="109703"/>
          </a:xfrm>
        </p:grpSpPr>
        <p:cxnSp>
          <p:nvCxnSpPr>
            <p:cNvPr id="62" name="直接连接符 61"/>
            <p:cNvCxnSpPr/>
            <p:nvPr/>
          </p:nvCxnSpPr>
          <p:spPr>
            <a:xfrm flipV="1">
              <a:off x="3904783" y="1718973"/>
              <a:ext cx="3402797" cy="10188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63" name="椭圆 62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750901" y="1151207"/>
            <a:ext cx="4603719" cy="2171547"/>
            <a:chOff x="7075182" y="1628001"/>
            <a:chExt cx="3906874" cy="2171547"/>
          </a:xfrm>
        </p:grpSpPr>
        <p:sp>
          <p:nvSpPr>
            <p:cNvPr id="69" name="矩形 68"/>
            <p:cNvSpPr/>
            <p:nvPr/>
          </p:nvSpPr>
          <p:spPr>
            <a:xfrm>
              <a:off x="7075562" y="1628001"/>
              <a:ext cx="10273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7"/>
            <p:cNvSpPr>
              <a:spLocks noChangeArrowheads="1"/>
            </p:cNvSpPr>
            <p:nvPr/>
          </p:nvSpPr>
          <p:spPr bwMode="auto">
            <a:xfrm>
              <a:off x="7075182" y="2017906"/>
              <a:ext cx="3906874" cy="1781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目前维护的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UI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代码时间跨度大，机型功能类似，会有很多代码直接在复用基础上添加功能，导致过多冗余，造成页面加载慢。并且各套代码使用不同构建，在原先基础上做修改过于繁杂。故而需要提供一个独立的工具可以供每套代码做精简工作。</a:t>
              </a:r>
            </a:p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55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accel="70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1" presetID="2" presetClass="entr" presetSubtype="8" accel="76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4" presetID="2" presetClass="entr" presetSubtype="8" accel="76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61" presetID="2" presetClass="entr" presetSubtype="8" accel="76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6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7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" grpId="0"/>
          <p:bldP spid="27" grpId="0" animBg="1"/>
          <p:bldP spid="28" grpId="0"/>
          <p:bldP spid="32" grpId="0"/>
          <p:bldP spid="39" grpId="0"/>
          <p:bldP spid="4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1" presetID="2" presetClass="entr" presetSubtype="8" accel="7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4" presetID="2" presetClass="entr" presetSubtype="8" accel="7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61" presetID="2" presetClass="entr" presetSubtype="8" accel="7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6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7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" grpId="0"/>
          <p:bldP spid="27" grpId="0" animBg="1"/>
          <p:bldP spid="28" grpId="0"/>
          <p:bldP spid="32" grpId="0"/>
          <p:bldP spid="39" grpId="0"/>
          <p:bldP spid="4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400" dirty="0">
              <a:solidFill>
                <a:srgbClr val="0297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11317288" y="187794"/>
            <a:ext cx="501004" cy="432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1" name="左大括号 30"/>
          <p:cNvSpPr/>
          <p:nvPr/>
        </p:nvSpPr>
        <p:spPr>
          <a:xfrm>
            <a:off x="3437275" y="1952231"/>
            <a:ext cx="460225" cy="3642694"/>
          </a:xfrm>
          <a:prstGeom prst="leftBrac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226921" y="1580644"/>
            <a:ext cx="902606" cy="902606"/>
            <a:chOff x="4226921" y="1580644"/>
            <a:chExt cx="902606" cy="902606"/>
          </a:xfrm>
        </p:grpSpPr>
        <p:sp>
          <p:nvSpPr>
            <p:cNvPr id="35" name="椭圆 34"/>
            <p:cNvSpPr/>
            <p:nvPr/>
          </p:nvSpPr>
          <p:spPr>
            <a:xfrm>
              <a:off x="4226921" y="1580644"/>
              <a:ext cx="902606" cy="902606"/>
            </a:xfrm>
            <a:prstGeom prst="ellipse">
              <a:avLst/>
            </a:prstGeom>
            <a:solidFill>
              <a:srgbClr val="0297F0"/>
            </a:solidFill>
            <a:ln w="25400" cap="flat" cmpd="sng" algn="ctr">
              <a:noFill/>
              <a:prstDash val="solid"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TextBox 16"/>
            <p:cNvSpPr txBox="1"/>
            <p:nvPr/>
          </p:nvSpPr>
          <p:spPr>
            <a:xfrm>
              <a:off x="4287385" y="1901818"/>
              <a:ext cx="82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第一项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733419" y="2897861"/>
            <a:ext cx="1658549" cy="1658549"/>
            <a:chOff x="1813629" y="2913903"/>
            <a:chExt cx="1658549" cy="1658549"/>
          </a:xfrm>
        </p:grpSpPr>
        <p:grpSp>
          <p:nvGrpSpPr>
            <p:cNvPr id="32" name="组合 31"/>
            <p:cNvGrpSpPr/>
            <p:nvPr/>
          </p:nvGrpSpPr>
          <p:grpSpPr>
            <a:xfrm>
              <a:off x="1813629" y="2913903"/>
              <a:ext cx="1658549" cy="165854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3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2114" y="760414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938608" y="3557056"/>
              <a:ext cx="1408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204537" y="3236195"/>
            <a:ext cx="903600" cy="903600"/>
            <a:chOff x="4204537" y="3236195"/>
            <a:chExt cx="903600" cy="903600"/>
          </a:xfrm>
        </p:grpSpPr>
        <p:grpSp>
          <p:nvGrpSpPr>
            <p:cNvPr id="36" name="组合 35"/>
            <p:cNvGrpSpPr>
              <a:grpSpLocks noChangeAspect="1"/>
            </p:cNvGrpSpPr>
            <p:nvPr/>
          </p:nvGrpSpPr>
          <p:grpSpPr>
            <a:xfrm>
              <a:off x="4204537" y="3236195"/>
              <a:ext cx="903600" cy="903600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3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9" name="TextBox 16"/>
            <p:cNvSpPr txBox="1"/>
            <p:nvPr/>
          </p:nvSpPr>
          <p:spPr>
            <a:xfrm>
              <a:off x="4271343" y="3556175"/>
              <a:ext cx="82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297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第二项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220239" y="5126351"/>
            <a:ext cx="902606" cy="902606"/>
            <a:chOff x="4220239" y="5126351"/>
            <a:chExt cx="902606" cy="902606"/>
          </a:xfrm>
        </p:grpSpPr>
        <p:sp>
          <p:nvSpPr>
            <p:cNvPr id="39" name="椭圆 38"/>
            <p:cNvSpPr/>
            <p:nvPr/>
          </p:nvSpPr>
          <p:spPr>
            <a:xfrm>
              <a:off x="4220239" y="5126351"/>
              <a:ext cx="902606" cy="902606"/>
            </a:xfrm>
            <a:prstGeom prst="ellipse">
              <a:avLst/>
            </a:prstGeom>
            <a:solidFill>
              <a:srgbClr val="0297F0"/>
            </a:solidFill>
            <a:ln w="25400" cap="flat" cmpd="sng" algn="ctr">
              <a:noFill/>
              <a:prstDash val="solid"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TextBox 16"/>
            <p:cNvSpPr txBox="1"/>
            <p:nvPr/>
          </p:nvSpPr>
          <p:spPr>
            <a:xfrm>
              <a:off x="4287385" y="5408377"/>
              <a:ext cx="82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第三项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532410" y="946174"/>
            <a:ext cx="4603719" cy="1524160"/>
            <a:chOff x="7075182" y="1628001"/>
            <a:chExt cx="3906874" cy="1907671"/>
          </a:xfrm>
        </p:grpSpPr>
        <p:sp>
          <p:nvSpPr>
            <p:cNvPr id="42" name="矩形 41"/>
            <p:cNvSpPr/>
            <p:nvPr/>
          </p:nvSpPr>
          <p:spPr>
            <a:xfrm>
              <a:off x="7075562" y="1628001"/>
              <a:ext cx="1027347" cy="500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对象分析</a:t>
              </a:r>
              <a:endPara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7"/>
            <p:cNvSpPr>
              <a:spLocks noChangeArrowheads="1"/>
            </p:cNvSpPr>
            <p:nvPr/>
          </p:nvSpPr>
          <p:spPr bwMode="auto">
            <a:xfrm>
              <a:off x="7075182" y="2017906"/>
              <a:ext cx="3906874" cy="1517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根据分析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,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进行冗余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消除的代码主要为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SU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框架的项目但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SU1.0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和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SU2.0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框架组织结构不同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,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所以需要区分清除。根据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课题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内容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,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清除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冗余的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内容包括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JS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,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CSS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和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文案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。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因此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,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冗余清除对象为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SU1.0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和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2.0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项目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中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JS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,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CSS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和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文案。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520229" y="2823334"/>
            <a:ext cx="4603719" cy="1804236"/>
            <a:chOff x="7075182" y="1628001"/>
            <a:chExt cx="3906874" cy="2258220"/>
          </a:xfrm>
        </p:grpSpPr>
        <p:sp>
          <p:nvSpPr>
            <p:cNvPr id="52" name="矩形 51"/>
            <p:cNvSpPr/>
            <p:nvPr/>
          </p:nvSpPr>
          <p:spPr>
            <a:xfrm>
              <a:off x="7075562" y="1628001"/>
              <a:ext cx="1897979" cy="500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自定义配置项分析</a:t>
              </a:r>
              <a:endPara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7"/>
            <p:cNvSpPr>
              <a:spLocks noChangeArrowheads="1"/>
            </p:cNvSpPr>
            <p:nvPr/>
          </p:nvSpPr>
          <p:spPr bwMode="auto">
            <a:xfrm>
              <a:off x="7075182" y="2017906"/>
              <a:ext cx="3906874" cy="1868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每一个项目的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具体情况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不同，需要清除的内容就不同，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所以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JS,CSS,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文案都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需要可以根据使用者的需求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去自定义清理冗余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.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如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: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可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配置参与冗余清理的文件，用于筛选冗余的文件，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忽略不处理的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文件，以及是否需要对输出文件进行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压缩等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520228" y="4815574"/>
            <a:ext cx="4603719" cy="2056998"/>
            <a:chOff x="7075182" y="1628001"/>
            <a:chExt cx="3906874" cy="2574582"/>
          </a:xfrm>
        </p:grpSpPr>
        <p:sp>
          <p:nvSpPr>
            <p:cNvPr id="55" name="矩形 54"/>
            <p:cNvSpPr/>
            <p:nvPr/>
          </p:nvSpPr>
          <p:spPr>
            <a:xfrm>
              <a:off x="7075562" y="1628001"/>
              <a:ext cx="1245004" cy="500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可行性</a:t>
              </a:r>
              <a:r>
                <a:rPr lang="zh-CN" altLang="en-US" sz="20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7"/>
            <p:cNvSpPr>
              <a:spLocks noChangeArrowheads="1"/>
            </p:cNvSpPr>
            <p:nvPr/>
          </p:nvSpPr>
          <p:spPr bwMode="auto">
            <a:xfrm>
              <a:off x="7075182" y="2017906"/>
              <a:ext cx="3906874" cy="2184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虽然每个项目内容不同，项目间具有差异性，但是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SU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框架的使用方法是较为固定的，因此以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SU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框架为核心搭建的项目在冗余清理方面大同小异，再搭配自定义配置项，可以对大多数项目进行冗余清理而不影响项目的稳定性。</a:t>
              </a:r>
            </a:p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综上，该课题是可行的。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36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冗余内容分析</a:t>
            </a:r>
            <a:endParaRPr lang="zh-CN" altLang="en-US" sz="2400" dirty="0">
              <a:solidFill>
                <a:srgbClr val="0297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11317288" y="187794"/>
            <a:ext cx="501004" cy="432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6" name="圆角矩形 15"/>
          <p:cNvSpPr/>
          <p:nvPr/>
        </p:nvSpPr>
        <p:spPr>
          <a:xfrm>
            <a:off x="1542966" y="2955338"/>
            <a:ext cx="2823301" cy="3318462"/>
          </a:xfrm>
          <a:prstGeom prst="roundRect">
            <a:avLst>
              <a:gd name="adj" fmla="val 94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096223" y="1650071"/>
            <a:ext cx="1669163" cy="1669163"/>
            <a:chOff x="2096223" y="1650071"/>
            <a:chExt cx="1669163" cy="1669163"/>
          </a:xfrm>
        </p:grpSpPr>
        <p:sp>
          <p:nvSpPr>
            <p:cNvPr id="18" name="同心圆 17"/>
            <p:cNvSpPr/>
            <p:nvPr/>
          </p:nvSpPr>
          <p:spPr>
            <a:xfrm>
              <a:off x="2096223" y="1650071"/>
              <a:ext cx="1669163" cy="1669163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132653" y="1686501"/>
              <a:ext cx="1596302" cy="159630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3369436" y="2740090"/>
            <a:ext cx="430494" cy="430494"/>
          </a:xfrm>
          <a:prstGeom prst="ellipse">
            <a:avLst/>
          </a:prstGeom>
          <a:solidFill>
            <a:srgbClr val="0297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678617" y="2284597"/>
            <a:ext cx="504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666666"/>
                </a:solidFill>
                <a:latin typeface="微软雅黑"/>
                <a:ea typeface="微软雅黑"/>
              </a:rPr>
              <a:t>JS</a:t>
            </a:r>
            <a:endParaRPr lang="zh-CN" altLang="en-US" sz="2000" dirty="0">
              <a:solidFill>
                <a:srgbClr val="666666"/>
              </a:solidFill>
              <a:latin typeface="微软雅黑"/>
              <a:ea typeface="微软雅黑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677105" y="2955337"/>
            <a:ext cx="2823301" cy="3318463"/>
          </a:xfrm>
          <a:prstGeom prst="roundRect">
            <a:avLst>
              <a:gd name="adj" fmla="val 784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830063" y="2955336"/>
            <a:ext cx="2823301" cy="3318464"/>
          </a:xfrm>
          <a:prstGeom prst="roundRect">
            <a:avLst>
              <a:gd name="adj" fmla="val 74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254174" y="1700708"/>
            <a:ext cx="1765007" cy="1669163"/>
            <a:chOff x="5254174" y="1700708"/>
            <a:chExt cx="1765007" cy="1669163"/>
          </a:xfrm>
        </p:grpSpPr>
        <p:grpSp>
          <p:nvGrpSpPr>
            <p:cNvPr id="24" name="组合 23"/>
            <p:cNvGrpSpPr/>
            <p:nvPr/>
          </p:nvGrpSpPr>
          <p:grpSpPr>
            <a:xfrm>
              <a:off x="5254174" y="1700708"/>
              <a:ext cx="1669163" cy="166916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6588687" y="2740090"/>
              <a:ext cx="430494" cy="430494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760689" y="2284597"/>
              <a:ext cx="6511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666666"/>
                  </a:solidFill>
                  <a:latin typeface="微软雅黑"/>
                  <a:ea typeface="微软雅黑"/>
                </a:rPr>
                <a:t>CSS</a:t>
              </a:r>
              <a:endParaRPr lang="zh-CN" altLang="en-US" sz="2000" dirty="0">
                <a:solidFill>
                  <a:srgbClr val="666666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34" name="TextBox 20"/>
          <p:cNvSpPr txBox="1"/>
          <p:nvPr/>
        </p:nvSpPr>
        <p:spPr>
          <a:xfrm>
            <a:off x="1833599" y="3385832"/>
            <a:ext cx="2242033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SU1.0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处理部分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widget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，未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widget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冗余，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需要被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剔除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</a:p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SU2.0: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SU2.0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较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SU1.0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项目结构更加复杂，需要进行筛选的部分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更多，包括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widget,service,model,module,store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407132" y="1650071"/>
            <a:ext cx="1669163" cy="166916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9744142" y="2740090"/>
            <a:ext cx="430494" cy="430494"/>
          </a:xfrm>
          <a:prstGeom prst="ellipse">
            <a:avLst/>
          </a:prstGeom>
          <a:solidFill>
            <a:srgbClr val="0297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892899" y="228459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66666"/>
                </a:solidFill>
                <a:latin typeface="微软雅黑"/>
                <a:ea typeface="微软雅黑"/>
              </a:rPr>
              <a:t>文案</a:t>
            </a:r>
            <a:endParaRPr lang="zh-CN" altLang="en-US" sz="2000" dirty="0">
              <a:solidFill>
                <a:srgbClr val="666666"/>
              </a:solidFill>
              <a:latin typeface="微软雅黑"/>
              <a:ea typeface="微软雅黑"/>
            </a:endParaRPr>
          </a:p>
        </p:txBody>
      </p:sp>
      <p:sp>
        <p:nvSpPr>
          <p:cNvPr id="39" name="TextBox 20"/>
          <p:cNvSpPr txBox="1"/>
          <p:nvPr/>
        </p:nvSpPr>
        <p:spPr>
          <a:xfrm>
            <a:off x="4965242" y="3391710"/>
            <a:ext cx="2242033" cy="22406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CSS,SU1.0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相差不大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冗余部分主要为没有使用过的选择器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，选择器有效但实际内容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为空的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选择器与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TextBox 20"/>
          <p:cNvSpPr txBox="1"/>
          <p:nvPr/>
        </p:nvSpPr>
        <p:spPr>
          <a:xfrm>
            <a:off x="8136739" y="3584375"/>
            <a:ext cx="2242033" cy="12803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文案在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的项目中作为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Object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的属性被使用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因此冗余部分为未被使用到的部分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62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22" grpId="0" animBg="1"/>
      <p:bldP spid="23" grpId="0" animBg="1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288338" y="1875498"/>
            <a:ext cx="1598762" cy="2012486"/>
            <a:chOff x="5288338" y="1875498"/>
            <a:chExt cx="1598762" cy="2012486"/>
          </a:xfrm>
        </p:grpSpPr>
        <p:grpSp>
          <p:nvGrpSpPr>
            <p:cNvPr id="4" name="组合 3"/>
            <p:cNvGrpSpPr/>
            <p:nvPr/>
          </p:nvGrpSpPr>
          <p:grpSpPr>
            <a:xfrm>
              <a:off x="5288338" y="1875498"/>
              <a:ext cx="1598762" cy="2012486"/>
              <a:chOff x="587259" y="980731"/>
              <a:chExt cx="1544387" cy="194404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87259" y="980731"/>
                <a:ext cx="1544387" cy="1944040"/>
                <a:chOff x="2806339" y="956606"/>
                <a:chExt cx="1215256" cy="1529737"/>
              </a:xfrm>
            </p:grpSpPr>
            <p:sp>
              <p:nvSpPr>
                <p:cNvPr id="8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06339" y="956606"/>
                  <a:ext cx="1215256" cy="1529737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9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98682" y="1072844"/>
                  <a:ext cx="1030571" cy="1297260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solidFill>
                  <a:srgbClr val="0297F0"/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  <a:extLst/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0">
                    <a:solidFill>
                      <a:srgbClr val="FFFFFF"/>
                    </a:solidFill>
                    <a:ea typeface="宋体" panose="02010600030101010101" pitchFamily="2" charset="-122"/>
                    <a:sym typeface="Arial" pitchFamily="34" charset="0"/>
                  </a:endParaRPr>
                </a:p>
              </p:txBody>
            </p:sp>
          </p:grpSp>
          <p:sp>
            <p:nvSpPr>
              <p:cNvPr id="7" name="TextBox 34"/>
              <p:cNvSpPr txBox="1"/>
              <p:nvPr/>
            </p:nvSpPr>
            <p:spPr>
              <a:xfrm>
                <a:off x="803077" y="1649387"/>
                <a:ext cx="1181350" cy="66151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r>
                  <a:rPr lang="en-US" altLang="zh-CN" sz="4000" dirty="0">
                    <a:solidFill>
                      <a:prstClr val="white"/>
                    </a:solidFill>
                  </a:rPr>
                  <a:t>PART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740357" y="2138789"/>
              <a:ext cx="831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</a:rPr>
                <a:t>02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61730" y="3959132"/>
            <a:ext cx="5051978" cy="647227"/>
            <a:chOff x="3561730" y="3959132"/>
            <a:chExt cx="5051978" cy="647227"/>
          </a:xfrm>
        </p:grpSpPr>
        <p:sp>
          <p:nvSpPr>
            <p:cNvPr id="13" name="圆角矩形 12"/>
            <p:cNvSpPr/>
            <p:nvPr/>
          </p:nvSpPr>
          <p:spPr>
            <a:xfrm>
              <a:off x="3561730" y="3959132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648075" y="4021136"/>
              <a:ext cx="4210050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        </a:t>
              </a:r>
              <a:r>
                <a:rPr lang="zh-CN" altLang="en-US" sz="2800" dirty="0" smtClean="0">
                  <a:solidFill>
                    <a:schemeClr val="bg1">
                      <a:lumMod val="95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课题实现过程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0141797" y="64155"/>
            <a:ext cx="501004" cy="432000"/>
            <a:chOff x="10141797" y="7005"/>
            <a:chExt cx="1280312" cy="1103973"/>
          </a:xfrm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32" name="六边形 3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415655" y="64155"/>
            <a:ext cx="501004" cy="432000"/>
            <a:chOff x="9415655" y="64155"/>
            <a:chExt cx="501004" cy="432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9415655" y="64155"/>
              <a:ext cx="501004" cy="432000"/>
              <a:chOff x="540674" y="2478267"/>
              <a:chExt cx="1205922" cy="1039829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4" name="六边形 5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9591949" y="188756"/>
              <a:ext cx="187686" cy="176058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10816284" y="64155"/>
            <a:ext cx="501004" cy="432000"/>
            <a:chOff x="4082177" y="387301"/>
            <a:chExt cx="1280312" cy="1103973"/>
          </a:xfrm>
        </p:grpSpPr>
        <p:grpSp>
          <p:nvGrpSpPr>
            <p:cNvPr id="65" name="组合 64"/>
            <p:cNvGrpSpPr/>
            <p:nvPr/>
          </p:nvGrpSpPr>
          <p:grpSpPr>
            <a:xfrm>
              <a:off x="4082177" y="387301"/>
              <a:ext cx="1280312" cy="1103973"/>
              <a:chOff x="540674" y="2465412"/>
              <a:chExt cx="1205922" cy="1039829"/>
            </a:xfrm>
          </p:grpSpPr>
          <p:sp>
            <p:nvSpPr>
              <p:cNvPr id="66" name="六边形 65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六边形 66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4535974" y="771138"/>
              <a:ext cx="383750" cy="318467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69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/>
          <p:cNvGrpSpPr>
            <a:grpSpLocks noChangeAspect="1"/>
          </p:cNvGrpSpPr>
          <p:nvPr/>
        </p:nvGrpSpPr>
        <p:grpSpPr>
          <a:xfrm>
            <a:off x="11413118" y="67581"/>
            <a:ext cx="501004" cy="432000"/>
            <a:chOff x="4939427" y="4805526"/>
            <a:chExt cx="1280312" cy="1103973"/>
          </a:xfrm>
        </p:grpSpPr>
        <p:grpSp>
          <p:nvGrpSpPr>
            <p:cNvPr id="74" name="组合 73"/>
            <p:cNvGrpSpPr/>
            <p:nvPr/>
          </p:nvGrpSpPr>
          <p:grpSpPr>
            <a:xfrm>
              <a:off x="4939427" y="4805526"/>
              <a:ext cx="1280312" cy="1103973"/>
              <a:chOff x="540674" y="2465412"/>
              <a:chExt cx="1205922" cy="1039829"/>
            </a:xfrm>
          </p:grpSpPr>
          <p:sp>
            <p:nvSpPr>
              <p:cNvPr id="75" name="六边形 74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6" name="六边形 75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5328633" y="5205777"/>
              <a:ext cx="459764" cy="360698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205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3" y="252482"/>
            <a:ext cx="344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过程设计思路</a:t>
            </a:r>
            <a:endParaRPr lang="zh-CN" altLang="en-US" sz="2400" dirty="0">
              <a:solidFill>
                <a:srgbClr val="0297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11317288" y="187794"/>
            <a:ext cx="501004" cy="432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07237" y="4420708"/>
            <a:ext cx="1840512" cy="1628561"/>
            <a:chOff x="2795121" y="2838380"/>
            <a:chExt cx="1128251" cy="998323"/>
          </a:xfrm>
        </p:grpSpPr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2795121" y="2838380"/>
              <a:ext cx="1128251" cy="998323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gradFill rotWithShape="1">
              <a:gsLst>
                <a:gs pos="93000">
                  <a:srgbClr val="ECECEC"/>
                </a:gs>
                <a:gs pos="60000">
                  <a:srgbClr val="F9F9F9"/>
                </a:gs>
                <a:gs pos="0">
                  <a:srgbClr val="DBDBDB"/>
                </a:gs>
              </a:gsLst>
              <a:lin ang="7800000" scaled="0"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928007" y="2955963"/>
              <a:ext cx="862479" cy="763157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solidFill>
              <a:srgbClr val="0297F0"/>
            </a:soli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42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822574" y="4830825"/>
            <a:ext cx="80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01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21" name="矩形 47"/>
          <p:cNvSpPr>
            <a:spLocks noChangeArrowheads="1"/>
          </p:cNvSpPr>
          <p:nvPr/>
        </p:nvSpPr>
        <p:spPr bwMode="auto">
          <a:xfrm>
            <a:off x="4185698" y="5975552"/>
            <a:ext cx="3547660" cy="36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读取待清理文件和筛选文件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968922" y="3481585"/>
            <a:ext cx="1840512" cy="1628561"/>
            <a:chOff x="2795121" y="2838380"/>
            <a:chExt cx="1128251" cy="998323"/>
          </a:xfrm>
        </p:grpSpPr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2795121" y="2838380"/>
              <a:ext cx="1128251" cy="998323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gradFill rotWithShape="1">
              <a:gsLst>
                <a:gs pos="93000">
                  <a:srgbClr val="ECECEC"/>
                </a:gs>
                <a:gs pos="60000">
                  <a:srgbClr val="F9F9F9"/>
                </a:gs>
                <a:gs pos="0">
                  <a:srgbClr val="DBDBDB"/>
                </a:gs>
              </a:gsLst>
              <a:lin ang="7800000" scaled="0"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928007" y="2955963"/>
              <a:ext cx="862479" cy="763157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solidFill>
              <a:srgbClr val="0297F0"/>
            </a:soli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42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chemeClr val="accent2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477045" y="3891702"/>
            <a:ext cx="824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02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26" name="圆角矩形 6"/>
          <p:cNvSpPr/>
          <p:nvPr/>
        </p:nvSpPr>
        <p:spPr>
          <a:xfrm rot="5400000" flipV="1">
            <a:off x="5339960" y="4233270"/>
            <a:ext cx="527973" cy="3969618"/>
          </a:xfrm>
          <a:custGeom>
            <a:avLst/>
            <a:gdLst>
              <a:gd name="connsiteX0" fmla="*/ 0 w 670708"/>
              <a:gd name="connsiteY0" fmla="*/ 112518 h 1095765"/>
              <a:gd name="connsiteX1" fmla="*/ 112518 w 670708"/>
              <a:gd name="connsiteY1" fmla="*/ 0 h 1095765"/>
              <a:gd name="connsiteX2" fmla="*/ 558190 w 670708"/>
              <a:gd name="connsiteY2" fmla="*/ 0 h 1095765"/>
              <a:gd name="connsiteX3" fmla="*/ 670708 w 670708"/>
              <a:gd name="connsiteY3" fmla="*/ 112518 h 1095765"/>
              <a:gd name="connsiteX4" fmla="*/ 670708 w 670708"/>
              <a:gd name="connsiteY4" fmla="*/ 983247 h 1095765"/>
              <a:gd name="connsiteX5" fmla="*/ 558190 w 670708"/>
              <a:gd name="connsiteY5" fmla="*/ 1095765 h 1095765"/>
              <a:gd name="connsiteX6" fmla="*/ 112518 w 670708"/>
              <a:gd name="connsiteY6" fmla="*/ 1095765 h 1095765"/>
              <a:gd name="connsiteX7" fmla="*/ 0 w 670708"/>
              <a:gd name="connsiteY7" fmla="*/ 983247 h 1095765"/>
              <a:gd name="connsiteX8" fmla="*/ 0 w 670708"/>
              <a:gd name="connsiteY8" fmla="*/ 112518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8" fmla="*/ 91440 w 670708"/>
              <a:gd name="connsiteY8" fmla="*/ 1074687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0" fmla="*/ 0 w 670708"/>
              <a:gd name="connsiteY0" fmla="*/ 983247 h 983247"/>
              <a:gd name="connsiteX1" fmla="*/ 0 w 670708"/>
              <a:gd name="connsiteY1" fmla="*/ 112518 h 983247"/>
              <a:gd name="connsiteX2" fmla="*/ 112518 w 670708"/>
              <a:gd name="connsiteY2" fmla="*/ 0 h 983247"/>
              <a:gd name="connsiteX3" fmla="*/ 558190 w 670708"/>
              <a:gd name="connsiteY3" fmla="*/ 0 h 983247"/>
              <a:gd name="connsiteX4" fmla="*/ 670708 w 670708"/>
              <a:gd name="connsiteY4" fmla="*/ 112518 h 983247"/>
              <a:gd name="connsiteX5" fmla="*/ 670708 w 670708"/>
              <a:gd name="connsiteY5" fmla="*/ 983247 h 983247"/>
              <a:gd name="connsiteX0" fmla="*/ 0 w 670708"/>
              <a:gd name="connsiteY0" fmla="*/ 112518 h 983247"/>
              <a:gd name="connsiteX1" fmla="*/ 112518 w 670708"/>
              <a:gd name="connsiteY1" fmla="*/ 0 h 983247"/>
              <a:gd name="connsiteX2" fmla="*/ 558190 w 670708"/>
              <a:gd name="connsiteY2" fmla="*/ 0 h 983247"/>
              <a:gd name="connsiteX3" fmla="*/ 670708 w 670708"/>
              <a:gd name="connsiteY3" fmla="*/ 112518 h 983247"/>
              <a:gd name="connsiteX4" fmla="*/ 670708 w 670708"/>
              <a:gd name="connsiteY4" fmla="*/ 983247 h 983247"/>
              <a:gd name="connsiteX0" fmla="*/ 0 w 558190"/>
              <a:gd name="connsiteY0" fmla="*/ 0 h 983247"/>
              <a:gd name="connsiteX1" fmla="*/ 445672 w 558190"/>
              <a:gd name="connsiteY1" fmla="*/ 0 h 983247"/>
              <a:gd name="connsiteX2" fmla="*/ 558190 w 558190"/>
              <a:gd name="connsiteY2" fmla="*/ 112518 h 983247"/>
              <a:gd name="connsiteX3" fmla="*/ 558190 w 558190"/>
              <a:gd name="connsiteY3" fmla="*/ 983247 h 983247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33931"/>
              <a:gd name="connsiteY0" fmla="*/ 0 h 1379865"/>
              <a:gd name="connsiteX1" fmla="*/ 518280 w 633931"/>
              <a:gd name="connsiteY1" fmla="*/ 374934 h 1379865"/>
              <a:gd name="connsiteX2" fmla="*/ 633931 w 633931"/>
              <a:gd name="connsiteY2" fmla="*/ 571477 h 1379865"/>
              <a:gd name="connsiteX3" fmla="*/ 627665 w 633931"/>
              <a:gd name="connsiteY3" fmla="*/ 1379865 h 1379865"/>
              <a:gd name="connsiteX0" fmla="*/ 0 w 634110"/>
              <a:gd name="connsiteY0" fmla="*/ 0 h 1379865"/>
              <a:gd name="connsiteX1" fmla="*/ 518280 w 634110"/>
              <a:gd name="connsiteY1" fmla="*/ 374934 h 1379865"/>
              <a:gd name="connsiteX2" fmla="*/ 633931 w 634110"/>
              <a:gd name="connsiteY2" fmla="*/ 571477 h 1379865"/>
              <a:gd name="connsiteX3" fmla="*/ 627665 w 634110"/>
              <a:gd name="connsiteY3" fmla="*/ 1379865 h 1379865"/>
              <a:gd name="connsiteX0" fmla="*/ 0 w 628268"/>
              <a:gd name="connsiteY0" fmla="*/ 0 h 1379865"/>
              <a:gd name="connsiteX1" fmla="*/ 518280 w 628268"/>
              <a:gd name="connsiteY1" fmla="*/ 374934 h 1379865"/>
              <a:gd name="connsiteX2" fmla="*/ 627666 w 628268"/>
              <a:gd name="connsiteY2" fmla="*/ 568769 h 1379865"/>
              <a:gd name="connsiteX3" fmla="*/ 627665 w 628268"/>
              <a:gd name="connsiteY3" fmla="*/ 1379865 h 1379865"/>
              <a:gd name="connsiteX0" fmla="*/ 0 w 628268"/>
              <a:gd name="connsiteY0" fmla="*/ 0 h 2425419"/>
              <a:gd name="connsiteX1" fmla="*/ 518280 w 628268"/>
              <a:gd name="connsiteY1" fmla="*/ 374934 h 2425419"/>
              <a:gd name="connsiteX2" fmla="*/ 627666 w 628268"/>
              <a:gd name="connsiteY2" fmla="*/ 568769 h 2425419"/>
              <a:gd name="connsiteX3" fmla="*/ 627665 w 628268"/>
              <a:gd name="connsiteY3" fmla="*/ 2425419 h 2425419"/>
              <a:gd name="connsiteX0" fmla="*/ 0 w 628268"/>
              <a:gd name="connsiteY0" fmla="*/ 0 h 4241765"/>
              <a:gd name="connsiteX1" fmla="*/ 518280 w 628268"/>
              <a:gd name="connsiteY1" fmla="*/ 374934 h 4241765"/>
              <a:gd name="connsiteX2" fmla="*/ 627666 w 628268"/>
              <a:gd name="connsiteY2" fmla="*/ 568769 h 4241765"/>
              <a:gd name="connsiteX3" fmla="*/ 627665 w 628268"/>
              <a:gd name="connsiteY3" fmla="*/ 4241765 h 4241765"/>
              <a:gd name="connsiteX0" fmla="*/ 0 w 632800"/>
              <a:gd name="connsiteY0" fmla="*/ 0 h 4241765"/>
              <a:gd name="connsiteX1" fmla="*/ 518280 w 632800"/>
              <a:gd name="connsiteY1" fmla="*/ 374934 h 4241765"/>
              <a:gd name="connsiteX2" fmla="*/ 632615 w 632800"/>
              <a:gd name="connsiteY2" fmla="*/ 919487 h 4241765"/>
              <a:gd name="connsiteX3" fmla="*/ 627665 w 632800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3936"/>
              <a:gd name="connsiteY0" fmla="*/ 0 h 4241765"/>
              <a:gd name="connsiteX1" fmla="*/ 572676 w 633936"/>
              <a:gd name="connsiteY1" fmla="*/ 644389 h 4241765"/>
              <a:gd name="connsiteX2" fmla="*/ 632615 w 633936"/>
              <a:gd name="connsiteY2" fmla="*/ 919487 h 4241765"/>
              <a:gd name="connsiteX3" fmla="*/ 627665 w 633936"/>
              <a:gd name="connsiteY3" fmla="*/ 4241765 h 4241765"/>
              <a:gd name="connsiteX0" fmla="*/ 0 w 632828"/>
              <a:gd name="connsiteY0" fmla="*/ 0 h 4241765"/>
              <a:gd name="connsiteX1" fmla="*/ 538065 w 632828"/>
              <a:gd name="connsiteY1" fmla="*/ 605899 h 4241765"/>
              <a:gd name="connsiteX2" fmla="*/ 632615 w 632828"/>
              <a:gd name="connsiteY2" fmla="*/ 919487 h 4241765"/>
              <a:gd name="connsiteX3" fmla="*/ 627665 w 632828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827" h="4241765">
                <a:moveTo>
                  <a:pt x="0" y="0"/>
                </a:moveTo>
                <a:lnTo>
                  <a:pt x="538065" y="605899"/>
                </a:lnTo>
                <a:cubicBezTo>
                  <a:pt x="604178" y="691617"/>
                  <a:pt x="635752" y="766511"/>
                  <a:pt x="632615" y="919487"/>
                </a:cubicBezTo>
                <a:cubicBezTo>
                  <a:pt x="630526" y="1188950"/>
                  <a:pt x="629754" y="3972302"/>
                  <a:pt x="627665" y="4241765"/>
                </a:cubicBezTo>
              </a:path>
            </a:pathLst>
          </a:custGeom>
          <a:ln w="12700">
            <a:solidFill>
              <a:srgbClr val="0297F0">
                <a:alpha val="80000"/>
              </a:srgbClr>
            </a:solidFill>
            <a:prstDash val="solid"/>
            <a:headEnd type="oval" w="lg" len="lg"/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6"/>
          <p:cNvSpPr/>
          <p:nvPr/>
        </p:nvSpPr>
        <p:spPr>
          <a:xfrm rot="5400000" flipV="1">
            <a:off x="7031421" y="3291586"/>
            <a:ext cx="501489" cy="3948258"/>
          </a:xfrm>
          <a:custGeom>
            <a:avLst/>
            <a:gdLst>
              <a:gd name="connsiteX0" fmla="*/ 0 w 670708"/>
              <a:gd name="connsiteY0" fmla="*/ 112518 h 1095765"/>
              <a:gd name="connsiteX1" fmla="*/ 112518 w 670708"/>
              <a:gd name="connsiteY1" fmla="*/ 0 h 1095765"/>
              <a:gd name="connsiteX2" fmla="*/ 558190 w 670708"/>
              <a:gd name="connsiteY2" fmla="*/ 0 h 1095765"/>
              <a:gd name="connsiteX3" fmla="*/ 670708 w 670708"/>
              <a:gd name="connsiteY3" fmla="*/ 112518 h 1095765"/>
              <a:gd name="connsiteX4" fmla="*/ 670708 w 670708"/>
              <a:gd name="connsiteY4" fmla="*/ 983247 h 1095765"/>
              <a:gd name="connsiteX5" fmla="*/ 558190 w 670708"/>
              <a:gd name="connsiteY5" fmla="*/ 1095765 h 1095765"/>
              <a:gd name="connsiteX6" fmla="*/ 112518 w 670708"/>
              <a:gd name="connsiteY6" fmla="*/ 1095765 h 1095765"/>
              <a:gd name="connsiteX7" fmla="*/ 0 w 670708"/>
              <a:gd name="connsiteY7" fmla="*/ 983247 h 1095765"/>
              <a:gd name="connsiteX8" fmla="*/ 0 w 670708"/>
              <a:gd name="connsiteY8" fmla="*/ 112518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8" fmla="*/ 91440 w 670708"/>
              <a:gd name="connsiteY8" fmla="*/ 1074687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0" fmla="*/ 0 w 670708"/>
              <a:gd name="connsiteY0" fmla="*/ 983247 h 983247"/>
              <a:gd name="connsiteX1" fmla="*/ 0 w 670708"/>
              <a:gd name="connsiteY1" fmla="*/ 112518 h 983247"/>
              <a:gd name="connsiteX2" fmla="*/ 112518 w 670708"/>
              <a:gd name="connsiteY2" fmla="*/ 0 h 983247"/>
              <a:gd name="connsiteX3" fmla="*/ 558190 w 670708"/>
              <a:gd name="connsiteY3" fmla="*/ 0 h 983247"/>
              <a:gd name="connsiteX4" fmla="*/ 670708 w 670708"/>
              <a:gd name="connsiteY4" fmla="*/ 112518 h 983247"/>
              <a:gd name="connsiteX5" fmla="*/ 670708 w 670708"/>
              <a:gd name="connsiteY5" fmla="*/ 983247 h 983247"/>
              <a:gd name="connsiteX0" fmla="*/ 0 w 670708"/>
              <a:gd name="connsiteY0" fmla="*/ 112518 h 983247"/>
              <a:gd name="connsiteX1" fmla="*/ 112518 w 670708"/>
              <a:gd name="connsiteY1" fmla="*/ 0 h 983247"/>
              <a:gd name="connsiteX2" fmla="*/ 558190 w 670708"/>
              <a:gd name="connsiteY2" fmla="*/ 0 h 983247"/>
              <a:gd name="connsiteX3" fmla="*/ 670708 w 670708"/>
              <a:gd name="connsiteY3" fmla="*/ 112518 h 983247"/>
              <a:gd name="connsiteX4" fmla="*/ 670708 w 670708"/>
              <a:gd name="connsiteY4" fmla="*/ 983247 h 983247"/>
              <a:gd name="connsiteX0" fmla="*/ 0 w 558190"/>
              <a:gd name="connsiteY0" fmla="*/ 0 h 983247"/>
              <a:gd name="connsiteX1" fmla="*/ 445672 w 558190"/>
              <a:gd name="connsiteY1" fmla="*/ 0 h 983247"/>
              <a:gd name="connsiteX2" fmla="*/ 558190 w 558190"/>
              <a:gd name="connsiteY2" fmla="*/ 112518 h 983247"/>
              <a:gd name="connsiteX3" fmla="*/ 558190 w 558190"/>
              <a:gd name="connsiteY3" fmla="*/ 983247 h 983247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33931"/>
              <a:gd name="connsiteY0" fmla="*/ 0 h 1379865"/>
              <a:gd name="connsiteX1" fmla="*/ 518280 w 633931"/>
              <a:gd name="connsiteY1" fmla="*/ 374934 h 1379865"/>
              <a:gd name="connsiteX2" fmla="*/ 633931 w 633931"/>
              <a:gd name="connsiteY2" fmla="*/ 571477 h 1379865"/>
              <a:gd name="connsiteX3" fmla="*/ 627665 w 633931"/>
              <a:gd name="connsiteY3" fmla="*/ 1379865 h 1379865"/>
              <a:gd name="connsiteX0" fmla="*/ 0 w 634110"/>
              <a:gd name="connsiteY0" fmla="*/ 0 h 1379865"/>
              <a:gd name="connsiteX1" fmla="*/ 518280 w 634110"/>
              <a:gd name="connsiteY1" fmla="*/ 374934 h 1379865"/>
              <a:gd name="connsiteX2" fmla="*/ 633931 w 634110"/>
              <a:gd name="connsiteY2" fmla="*/ 571477 h 1379865"/>
              <a:gd name="connsiteX3" fmla="*/ 627665 w 634110"/>
              <a:gd name="connsiteY3" fmla="*/ 1379865 h 1379865"/>
              <a:gd name="connsiteX0" fmla="*/ 0 w 628268"/>
              <a:gd name="connsiteY0" fmla="*/ 0 h 1379865"/>
              <a:gd name="connsiteX1" fmla="*/ 518280 w 628268"/>
              <a:gd name="connsiteY1" fmla="*/ 374934 h 1379865"/>
              <a:gd name="connsiteX2" fmla="*/ 627666 w 628268"/>
              <a:gd name="connsiteY2" fmla="*/ 568769 h 1379865"/>
              <a:gd name="connsiteX3" fmla="*/ 627665 w 628268"/>
              <a:gd name="connsiteY3" fmla="*/ 1379865 h 1379865"/>
              <a:gd name="connsiteX0" fmla="*/ 0 w 628268"/>
              <a:gd name="connsiteY0" fmla="*/ 0 h 2425419"/>
              <a:gd name="connsiteX1" fmla="*/ 518280 w 628268"/>
              <a:gd name="connsiteY1" fmla="*/ 374934 h 2425419"/>
              <a:gd name="connsiteX2" fmla="*/ 627666 w 628268"/>
              <a:gd name="connsiteY2" fmla="*/ 568769 h 2425419"/>
              <a:gd name="connsiteX3" fmla="*/ 627665 w 628268"/>
              <a:gd name="connsiteY3" fmla="*/ 2425419 h 2425419"/>
              <a:gd name="connsiteX0" fmla="*/ 0 w 628268"/>
              <a:gd name="connsiteY0" fmla="*/ 0 h 4241765"/>
              <a:gd name="connsiteX1" fmla="*/ 518280 w 628268"/>
              <a:gd name="connsiteY1" fmla="*/ 374934 h 4241765"/>
              <a:gd name="connsiteX2" fmla="*/ 627666 w 628268"/>
              <a:gd name="connsiteY2" fmla="*/ 568769 h 4241765"/>
              <a:gd name="connsiteX3" fmla="*/ 627665 w 628268"/>
              <a:gd name="connsiteY3" fmla="*/ 4241765 h 4241765"/>
              <a:gd name="connsiteX0" fmla="*/ 0 w 632800"/>
              <a:gd name="connsiteY0" fmla="*/ 0 h 4241765"/>
              <a:gd name="connsiteX1" fmla="*/ 518280 w 632800"/>
              <a:gd name="connsiteY1" fmla="*/ 374934 h 4241765"/>
              <a:gd name="connsiteX2" fmla="*/ 632615 w 632800"/>
              <a:gd name="connsiteY2" fmla="*/ 919487 h 4241765"/>
              <a:gd name="connsiteX3" fmla="*/ 627665 w 632800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3936"/>
              <a:gd name="connsiteY0" fmla="*/ 0 h 4241765"/>
              <a:gd name="connsiteX1" fmla="*/ 572676 w 633936"/>
              <a:gd name="connsiteY1" fmla="*/ 644389 h 4241765"/>
              <a:gd name="connsiteX2" fmla="*/ 632615 w 633936"/>
              <a:gd name="connsiteY2" fmla="*/ 919487 h 4241765"/>
              <a:gd name="connsiteX3" fmla="*/ 627665 w 633936"/>
              <a:gd name="connsiteY3" fmla="*/ 4241765 h 4241765"/>
              <a:gd name="connsiteX0" fmla="*/ 0 w 632828"/>
              <a:gd name="connsiteY0" fmla="*/ 0 h 4241765"/>
              <a:gd name="connsiteX1" fmla="*/ 538065 w 632828"/>
              <a:gd name="connsiteY1" fmla="*/ 605899 h 4241765"/>
              <a:gd name="connsiteX2" fmla="*/ 632615 w 632828"/>
              <a:gd name="connsiteY2" fmla="*/ 919487 h 4241765"/>
              <a:gd name="connsiteX3" fmla="*/ 627665 w 632828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827" h="4241765">
                <a:moveTo>
                  <a:pt x="0" y="0"/>
                </a:moveTo>
                <a:lnTo>
                  <a:pt x="538065" y="605899"/>
                </a:lnTo>
                <a:cubicBezTo>
                  <a:pt x="604178" y="691617"/>
                  <a:pt x="635752" y="766511"/>
                  <a:pt x="632615" y="919487"/>
                </a:cubicBezTo>
                <a:cubicBezTo>
                  <a:pt x="630526" y="1188950"/>
                  <a:pt x="629754" y="3972302"/>
                  <a:pt x="627665" y="4241765"/>
                </a:cubicBezTo>
              </a:path>
            </a:pathLst>
          </a:custGeom>
          <a:ln w="12700">
            <a:solidFill>
              <a:srgbClr val="0297F0">
                <a:alpha val="80000"/>
              </a:srgbClr>
            </a:solidFill>
            <a:prstDash val="solid"/>
            <a:headEnd type="oval" w="lg" len="lg"/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5850716" y="4845770"/>
            <a:ext cx="3476079" cy="68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提取文件中相应的关键词用于后续冗余筛选与删除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630607" y="2542463"/>
            <a:ext cx="1840512" cy="1628561"/>
            <a:chOff x="2795121" y="2838380"/>
            <a:chExt cx="1128251" cy="998323"/>
          </a:xfrm>
        </p:grpSpPr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2795121" y="2838380"/>
              <a:ext cx="1128251" cy="998323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gradFill rotWithShape="1">
              <a:gsLst>
                <a:gs pos="93000">
                  <a:srgbClr val="ECECEC"/>
                </a:gs>
                <a:gs pos="60000">
                  <a:srgbClr val="F9F9F9"/>
                </a:gs>
                <a:gs pos="0">
                  <a:srgbClr val="DBDBDB"/>
                </a:gs>
              </a:gsLst>
              <a:lin ang="7800000" scaled="0"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928007" y="2955963"/>
              <a:ext cx="862479" cy="763157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solidFill>
              <a:srgbClr val="0297F0"/>
            </a:soli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42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129914" y="2952580"/>
            <a:ext cx="841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03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2010444" y="2165763"/>
            <a:ext cx="3547660" cy="36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根据关键词清除冗余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292291" y="1603341"/>
            <a:ext cx="1840512" cy="1628561"/>
            <a:chOff x="2795121" y="2838380"/>
            <a:chExt cx="1128251" cy="998323"/>
          </a:xfrm>
        </p:grpSpPr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2795121" y="2838380"/>
              <a:ext cx="1128251" cy="998323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gradFill rotWithShape="1">
              <a:gsLst>
                <a:gs pos="93000">
                  <a:srgbClr val="ECECEC"/>
                </a:gs>
                <a:gs pos="60000">
                  <a:srgbClr val="F9F9F9"/>
                </a:gs>
                <a:gs pos="0">
                  <a:srgbClr val="DBDBDB"/>
                </a:gs>
              </a:gsLst>
              <a:lin ang="7800000" scaled="0"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2928007" y="2955963"/>
              <a:ext cx="862479" cy="763157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solidFill>
              <a:srgbClr val="0297F0"/>
            </a:soli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42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801216" y="2013458"/>
            <a:ext cx="822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04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0" name="圆角矩形 6"/>
          <p:cNvSpPr/>
          <p:nvPr/>
        </p:nvSpPr>
        <p:spPr>
          <a:xfrm rot="5400000" flipH="1">
            <a:off x="3888625" y="359596"/>
            <a:ext cx="513271" cy="4050189"/>
          </a:xfrm>
          <a:custGeom>
            <a:avLst/>
            <a:gdLst>
              <a:gd name="connsiteX0" fmla="*/ 0 w 670708"/>
              <a:gd name="connsiteY0" fmla="*/ 112518 h 1095765"/>
              <a:gd name="connsiteX1" fmla="*/ 112518 w 670708"/>
              <a:gd name="connsiteY1" fmla="*/ 0 h 1095765"/>
              <a:gd name="connsiteX2" fmla="*/ 558190 w 670708"/>
              <a:gd name="connsiteY2" fmla="*/ 0 h 1095765"/>
              <a:gd name="connsiteX3" fmla="*/ 670708 w 670708"/>
              <a:gd name="connsiteY3" fmla="*/ 112518 h 1095765"/>
              <a:gd name="connsiteX4" fmla="*/ 670708 w 670708"/>
              <a:gd name="connsiteY4" fmla="*/ 983247 h 1095765"/>
              <a:gd name="connsiteX5" fmla="*/ 558190 w 670708"/>
              <a:gd name="connsiteY5" fmla="*/ 1095765 h 1095765"/>
              <a:gd name="connsiteX6" fmla="*/ 112518 w 670708"/>
              <a:gd name="connsiteY6" fmla="*/ 1095765 h 1095765"/>
              <a:gd name="connsiteX7" fmla="*/ 0 w 670708"/>
              <a:gd name="connsiteY7" fmla="*/ 983247 h 1095765"/>
              <a:gd name="connsiteX8" fmla="*/ 0 w 670708"/>
              <a:gd name="connsiteY8" fmla="*/ 112518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8" fmla="*/ 91440 w 670708"/>
              <a:gd name="connsiteY8" fmla="*/ 1074687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0" fmla="*/ 0 w 670708"/>
              <a:gd name="connsiteY0" fmla="*/ 983247 h 983247"/>
              <a:gd name="connsiteX1" fmla="*/ 0 w 670708"/>
              <a:gd name="connsiteY1" fmla="*/ 112518 h 983247"/>
              <a:gd name="connsiteX2" fmla="*/ 112518 w 670708"/>
              <a:gd name="connsiteY2" fmla="*/ 0 h 983247"/>
              <a:gd name="connsiteX3" fmla="*/ 558190 w 670708"/>
              <a:gd name="connsiteY3" fmla="*/ 0 h 983247"/>
              <a:gd name="connsiteX4" fmla="*/ 670708 w 670708"/>
              <a:gd name="connsiteY4" fmla="*/ 112518 h 983247"/>
              <a:gd name="connsiteX5" fmla="*/ 670708 w 670708"/>
              <a:gd name="connsiteY5" fmla="*/ 983247 h 983247"/>
              <a:gd name="connsiteX0" fmla="*/ 0 w 670708"/>
              <a:gd name="connsiteY0" fmla="*/ 112518 h 983247"/>
              <a:gd name="connsiteX1" fmla="*/ 112518 w 670708"/>
              <a:gd name="connsiteY1" fmla="*/ 0 h 983247"/>
              <a:gd name="connsiteX2" fmla="*/ 558190 w 670708"/>
              <a:gd name="connsiteY2" fmla="*/ 0 h 983247"/>
              <a:gd name="connsiteX3" fmla="*/ 670708 w 670708"/>
              <a:gd name="connsiteY3" fmla="*/ 112518 h 983247"/>
              <a:gd name="connsiteX4" fmla="*/ 670708 w 670708"/>
              <a:gd name="connsiteY4" fmla="*/ 983247 h 983247"/>
              <a:gd name="connsiteX0" fmla="*/ 0 w 558190"/>
              <a:gd name="connsiteY0" fmla="*/ 0 h 983247"/>
              <a:gd name="connsiteX1" fmla="*/ 445672 w 558190"/>
              <a:gd name="connsiteY1" fmla="*/ 0 h 983247"/>
              <a:gd name="connsiteX2" fmla="*/ 558190 w 558190"/>
              <a:gd name="connsiteY2" fmla="*/ 112518 h 983247"/>
              <a:gd name="connsiteX3" fmla="*/ 558190 w 558190"/>
              <a:gd name="connsiteY3" fmla="*/ 983247 h 983247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33931"/>
              <a:gd name="connsiteY0" fmla="*/ 0 h 1379865"/>
              <a:gd name="connsiteX1" fmla="*/ 518280 w 633931"/>
              <a:gd name="connsiteY1" fmla="*/ 374934 h 1379865"/>
              <a:gd name="connsiteX2" fmla="*/ 633931 w 633931"/>
              <a:gd name="connsiteY2" fmla="*/ 571477 h 1379865"/>
              <a:gd name="connsiteX3" fmla="*/ 627665 w 633931"/>
              <a:gd name="connsiteY3" fmla="*/ 1379865 h 1379865"/>
              <a:gd name="connsiteX0" fmla="*/ 0 w 634110"/>
              <a:gd name="connsiteY0" fmla="*/ 0 h 1379865"/>
              <a:gd name="connsiteX1" fmla="*/ 518280 w 634110"/>
              <a:gd name="connsiteY1" fmla="*/ 374934 h 1379865"/>
              <a:gd name="connsiteX2" fmla="*/ 633931 w 634110"/>
              <a:gd name="connsiteY2" fmla="*/ 571477 h 1379865"/>
              <a:gd name="connsiteX3" fmla="*/ 627665 w 634110"/>
              <a:gd name="connsiteY3" fmla="*/ 1379865 h 1379865"/>
              <a:gd name="connsiteX0" fmla="*/ 0 w 628268"/>
              <a:gd name="connsiteY0" fmla="*/ 0 h 1379865"/>
              <a:gd name="connsiteX1" fmla="*/ 518280 w 628268"/>
              <a:gd name="connsiteY1" fmla="*/ 374934 h 1379865"/>
              <a:gd name="connsiteX2" fmla="*/ 627666 w 628268"/>
              <a:gd name="connsiteY2" fmla="*/ 568769 h 1379865"/>
              <a:gd name="connsiteX3" fmla="*/ 627665 w 628268"/>
              <a:gd name="connsiteY3" fmla="*/ 1379865 h 1379865"/>
              <a:gd name="connsiteX0" fmla="*/ 0 w 628268"/>
              <a:gd name="connsiteY0" fmla="*/ 0 h 2425419"/>
              <a:gd name="connsiteX1" fmla="*/ 518280 w 628268"/>
              <a:gd name="connsiteY1" fmla="*/ 374934 h 2425419"/>
              <a:gd name="connsiteX2" fmla="*/ 627666 w 628268"/>
              <a:gd name="connsiteY2" fmla="*/ 568769 h 2425419"/>
              <a:gd name="connsiteX3" fmla="*/ 627665 w 628268"/>
              <a:gd name="connsiteY3" fmla="*/ 2425419 h 2425419"/>
              <a:gd name="connsiteX0" fmla="*/ 0 w 628268"/>
              <a:gd name="connsiteY0" fmla="*/ 0 h 4241765"/>
              <a:gd name="connsiteX1" fmla="*/ 518280 w 628268"/>
              <a:gd name="connsiteY1" fmla="*/ 374934 h 4241765"/>
              <a:gd name="connsiteX2" fmla="*/ 627666 w 628268"/>
              <a:gd name="connsiteY2" fmla="*/ 568769 h 4241765"/>
              <a:gd name="connsiteX3" fmla="*/ 627665 w 628268"/>
              <a:gd name="connsiteY3" fmla="*/ 4241765 h 4241765"/>
              <a:gd name="connsiteX0" fmla="*/ 0 w 632800"/>
              <a:gd name="connsiteY0" fmla="*/ 0 h 4241765"/>
              <a:gd name="connsiteX1" fmla="*/ 518280 w 632800"/>
              <a:gd name="connsiteY1" fmla="*/ 374934 h 4241765"/>
              <a:gd name="connsiteX2" fmla="*/ 632615 w 632800"/>
              <a:gd name="connsiteY2" fmla="*/ 919487 h 4241765"/>
              <a:gd name="connsiteX3" fmla="*/ 627665 w 632800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3936"/>
              <a:gd name="connsiteY0" fmla="*/ 0 h 4241765"/>
              <a:gd name="connsiteX1" fmla="*/ 572676 w 633936"/>
              <a:gd name="connsiteY1" fmla="*/ 644389 h 4241765"/>
              <a:gd name="connsiteX2" fmla="*/ 632615 w 633936"/>
              <a:gd name="connsiteY2" fmla="*/ 919487 h 4241765"/>
              <a:gd name="connsiteX3" fmla="*/ 627665 w 633936"/>
              <a:gd name="connsiteY3" fmla="*/ 4241765 h 4241765"/>
              <a:gd name="connsiteX0" fmla="*/ 0 w 632828"/>
              <a:gd name="connsiteY0" fmla="*/ 0 h 4241765"/>
              <a:gd name="connsiteX1" fmla="*/ 538065 w 632828"/>
              <a:gd name="connsiteY1" fmla="*/ 605899 h 4241765"/>
              <a:gd name="connsiteX2" fmla="*/ 632615 w 632828"/>
              <a:gd name="connsiteY2" fmla="*/ 919487 h 4241765"/>
              <a:gd name="connsiteX3" fmla="*/ 627665 w 632828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827" h="4241765">
                <a:moveTo>
                  <a:pt x="0" y="0"/>
                </a:moveTo>
                <a:lnTo>
                  <a:pt x="538065" y="605899"/>
                </a:lnTo>
                <a:cubicBezTo>
                  <a:pt x="604178" y="691617"/>
                  <a:pt x="635752" y="766511"/>
                  <a:pt x="632615" y="919487"/>
                </a:cubicBezTo>
                <a:cubicBezTo>
                  <a:pt x="630526" y="1188950"/>
                  <a:pt x="629754" y="3972302"/>
                  <a:pt x="627665" y="4241765"/>
                </a:cubicBezTo>
              </a:path>
            </a:pathLst>
          </a:custGeom>
          <a:ln w="12700">
            <a:solidFill>
              <a:srgbClr val="0297F0">
                <a:alpha val="80000"/>
              </a:srgbClr>
            </a:solidFill>
            <a:prstDash val="solid"/>
            <a:headEnd type="oval" w="lg" len="lg"/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 6"/>
          <p:cNvSpPr/>
          <p:nvPr/>
        </p:nvSpPr>
        <p:spPr>
          <a:xfrm rot="5400000" flipH="1">
            <a:off x="5553197" y="-559029"/>
            <a:ext cx="513271" cy="4026537"/>
          </a:xfrm>
          <a:custGeom>
            <a:avLst/>
            <a:gdLst>
              <a:gd name="connsiteX0" fmla="*/ 0 w 670708"/>
              <a:gd name="connsiteY0" fmla="*/ 112518 h 1095765"/>
              <a:gd name="connsiteX1" fmla="*/ 112518 w 670708"/>
              <a:gd name="connsiteY1" fmla="*/ 0 h 1095765"/>
              <a:gd name="connsiteX2" fmla="*/ 558190 w 670708"/>
              <a:gd name="connsiteY2" fmla="*/ 0 h 1095765"/>
              <a:gd name="connsiteX3" fmla="*/ 670708 w 670708"/>
              <a:gd name="connsiteY3" fmla="*/ 112518 h 1095765"/>
              <a:gd name="connsiteX4" fmla="*/ 670708 w 670708"/>
              <a:gd name="connsiteY4" fmla="*/ 983247 h 1095765"/>
              <a:gd name="connsiteX5" fmla="*/ 558190 w 670708"/>
              <a:gd name="connsiteY5" fmla="*/ 1095765 h 1095765"/>
              <a:gd name="connsiteX6" fmla="*/ 112518 w 670708"/>
              <a:gd name="connsiteY6" fmla="*/ 1095765 h 1095765"/>
              <a:gd name="connsiteX7" fmla="*/ 0 w 670708"/>
              <a:gd name="connsiteY7" fmla="*/ 983247 h 1095765"/>
              <a:gd name="connsiteX8" fmla="*/ 0 w 670708"/>
              <a:gd name="connsiteY8" fmla="*/ 112518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8" fmla="*/ 91440 w 670708"/>
              <a:gd name="connsiteY8" fmla="*/ 1074687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0" fmla="*/ 0 w 670708"/>
              <a:gd name="connsiteY0" fmla="*/ 983247 h 983247"/>
              <a:gd name="connsiteX1" fmla="*/ 0 w 670708"/>
              <a:gd name="connsiteY1" fmla="*/ 112518 h 983247"/>
              <a:gd name="connsiteX2" fmla="*/ 112518 w 670708"/>
              <a:gd name="connsiteY2" fmla="*/ 0 h 983247"/>
              <a:gd name="connsiteX3" fmla="*/ 558190 w 670708"/>
              <a:gd name="connsiteY3" fmla="*/ 0 h 983247"/>
              <a:gd name="connsiteX4" fmla="*/ 670708 w 670708"/>
              <a:gd name="connsiteY4" fmla="*/ 112518 h 983247"/>
              <a:gd name="connsiteX5" fmla="*/ 670708 w 670708"/>
              <a:gd name="connsiteY5" fmla="*/ 983247 h 983247"/>
              <a:gd name="connsiteX0" fmla="*/ 0 w 670708"/>
              <a:gd name="connsiteY0" fmla="*/ 112518 h 983247"/>
              <a:gd name="connsiteX1" fmla="*/ 112518 w 670708"/>
              <a:gd name="connsiteY1" fmla="*/ 0 h 983247"/>
              <a:gd name="connsiteX2" fmla="*/ 558190 w 670708"/>
              <a:gd name="connsiteY2" fmla="*/ 0 h 983247"/>
              <a:gd name="connsiteX3" fmla="*/ 670708 w 670708"/>
              <a:gd name="connsiteY3" fmla="*/ 112518 h 983247"/>
              <a:gd name="connsiteX4" fmla="*/ 670708 w 670708"/>
              <a:gd name="connsiteY4" fmla="*/ 983247 h 983247"/>
              <a:gd name="connsiteX0" fmla="*/ 0 w 558190"/>
              <a:gd name="connsiteY0" fmla="*/ 0 h 983247"/>
              <a:gd name="connsiteX1" fmla="*/ 445672 w 558190"/>
              <a:gd name="connsiteY1" fmla="*/ 0 h 983247"/>
              <a:gd name="connsiteX2" fmla="*/ 558190 w 558190"/>
              <a:gd name="connsiteY2" fmla="*/ 112518 h 983247"/>
              <a:gd name="connsiteX3" fmla="*/ 558190 w 558190"/>
              <a:gd name="connsiteY3" fmla="*/ 983247 h 983247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33931"/>
              <a:gd name="connsiteY0" fmla="*/ 0 h 1379865"/>
              <a:gd name="connsiteX1" fmla="*/ 518280 w 633931"/>
              <a:gd name="connsiteY1" fmla="*/ 374934 h 1379865"/>
              <a:gd name="connsiteX2" fmla="*/ 633931 w 633931"/>
              <a:gd name="connsiteY2" fmla="*/ 571477 h 1379865"/>
              <a:gd name="connsiteX3" fmla="*/ 627665 w 633931"/>
              <a:gd name="connsiteY3" fmla="*/ 1379865 h 1379865"/>
              <a:gd name="connsiteX0" fmla="*/ 0 w 634110"/>
              <a:gd name="connsiteY0" fmla="*/ 0 h 1379865"/>
              <a:gd name="connsiteX1" fmla="*/ 518280 w 634110"/>
              <a:gd name="connsiteY1" fmla="*/ 374934 h 1379865"/>
              <a:gd name="connsiteX2" fmla="*/ 633931 w 634110"/>
              <a:gd name="connsiteY2" fmla="*/ 571477 h 1379865"/>
              <a:gd name="connsiteX3" fmla="*/ 627665 w 634110"/>
              <a:gd name="connsiteY3" fmla="*/ 1379865 h 1379865"/>
              <a:gd name="connsiteX0" fmla="*/ 0 w 628268"/>
              <a:gd name="connsiteY0" fmla="*/ 0 h 1379865"/>
              <a:gd name="connsiteX1" fmla="*/ 518280 w 628268"/>
              <a:gd name="connsiteY1" fmla="*/ 374934 h 1379865"/>
              <a:gd name="connsiteX2" fmla="*/ 627666 w 628268"/>
              <a:gd name="connsiteY2" fmla="*/ 568769 h 1379865"/>
              <a:gd name="connsiteX3" fmla="*/ 627665 w 628268"/>
              <a:gd name="connsiteY3" fmla="*/ 1379865 h 1379865"/>
              <a:gd name="connsiteX0" fmla="*/ 0 w 628268"/>
              <a:gd name="connsiteY0" fmla="*/ 0 h 2425419"/>
              <a:gd name="connsiteX1" fmla="*/ 518280 w 628268"/>
              <a:gd name="connsiteY1" fmla="*/ 374934 h 2425419"/>
              <a:gd name="connsiteX2" fmla="*/ 627666 w 628268"/>
              <a:gd name="connsiteY2" fmla="*/ 568769 h 2425419"/>
              <a:gd name="connsiteX3" fmla="*/ 627665 w 628268"/>
              <a:gd name="connsiteY3" fmla="*/ 2425419 h 2425419"/>
              <a:gd name="connsiteX0" fmla="*/ 0 w 628268"/>
              <a:gd name="connsiteY0" fmla="*/ 0 h 4241765"/>
              <a:gd name="connsiteX1" fmla="*/ 518280 w 628268"/>
              <a:gd name="connsiteY1" fmla="*/ 374934 h 4241765"/>
              <a:gd name="connsiteX2" fmla="*/ 627666 w 628268"/>
              <a:gd name="connsiteY2" fmla="*/ 568769 h 4241765"/>
              <a:gd name="connsiteX3" fmla="*/ 627665 w 628268"/>
              <a:gd name="connsiteY3" fmla="*/ 4241765 h 4241765"/>
              <a:gd name="connsiteX0" fmla="*/ 0 w 632800"/>
              <a:gd name="connsiteY0" fmla="*/ 0 h 4241765"/>
              <a:gd name="connsiteX1" fmla="*/ 518280 w 632800"/>
              <a:gd name="connsiteY1" fmla="*/ 374934 h 4241765"/>
              <a:gd name="connsiteX2" fmla="*/ 632615 w 632800"/>
              <a:gd name="connsiteY2" fmla="*/ 919487 h 4241765"/>
              <a:gd name="connsiteX3" fmla="*/ 627665 w 632800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3936"/>
              <a:gd name="connsiteY0" fmla="*/ 0 h 4241765"/>
              <a:gd name="connsiteX1" fmla="*/ 572676 w 633936"/>
              <a:gd name="connsiteY1" fmla="*/ 644389 h 4241765"/>
              <a:gd name="connsiteX2" fmla="*/ 632615 w 633936"/>
              <a:gd name="connsiteY2" fmla="*/ 919487 h 4241765"/>
              <a:gd name="connsiteX3" fmla="*/ 627665 w 633936"/>
              <a:gd name="connsiteY3" fmla="*/ 4241765 h 4241765"/>
              <a:gd name="connsiteX0" fmla="*/ 0 w 632828"/>
              <a:gd name="connsiteY0" fmla="*/ 0 h 4241765"/>
              <a:gd name="connsiteX1" fmla="*/ 538065 w 632828"/>
              <a:gd name="connsiteY1" fmla="*/ 605899 h 4241765"/>
              <a:gd name="connsiteX2" fmla="*/ 632615 w 632828"/>
              <a:gd name="connsiteY2" fmla="*/ 919487 h 4241765"/>
              <a:gd name="connsiteX3" fmla="*/ 627665 w 632828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827" h="4241765">
                <a:moveTo>
                  <a:pt x="0" y="0"/>
                </a:moveTo>
                <a:lnTo>
                  <a:pt x="538065" y="605899"/>
                </a:lnTo>
                <a:cubicBezTo>
                  <a:pt x="604178" y="691617"/>
                  <a:pt x="635752" y="766511"/>
                  <a:pt x="632615" y="919487"/>
                </a:cubicBezTo>
                <a:cubicBezTo>
                  <a:pt x="630526" y="1188950"/>
                  <a:pt x="629754" y="3972302"/>
                  <a:pt x="627665" y="4241765"/>
                </a:cubicBezTo>
              </a:path>
            </a:pathLst>
          </a:custGeom>
          <a:ln w="12700">
            <a:solidFill>
              <a:srgbClr val="0297F0">
                <a:alpha val="80000"/>
              </a:srgbClr>
            </a:solidFill>
            <a:prstDash val="solid"/>
            <a:headEnd type="oval" w="lg" len="lg"/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3704212" y="1229624"/>
            <a:ext cx="3547660" cy="36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生成输出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和清除后的文件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75327" y="4450391"/>
            <a:ext cx="1507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66666"/>
                </a:solidFill>
                <a:latin typeface="微软雅黑"/>
                <a:ea typeface="微软雅黑"/>
              </a:rPr>
              <a:t>关键词提取</a:t>
            </a:r>
            <a:endParaRPr lang="zh-CN" altLang="en-US" sz="2000" dirty="0">
              <a:solidFill>
                <a:srgbClr val="666666"/>
              </a:solidFill>
              <a:latin typeface="微软雅黑"/>
              <a:ea typeface="微软雅黑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73555" y="547880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66666"/>
                </a:solidFill>
                <a:latin typeface="微软雅黑"/>
                <a:ea typeface="微软雅黑"/>
              </a:rPr>
              <a:t>文件读取</a:t>
            </a:r>
            <a:endParaRPr lang="zh-CN" altLang="en-US" sz="2000" dirty="0">
              <a:solidFill>
                <a:srgbClr val="666666"/>
              </a:solidFill>
              <a:latin typeface="微软雅黑"/>
              <a:ea typeface="微软雅黑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023915" y="172809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66666"/>
                </a:solidFill>
                <a:latin typeface="微软雅黑"/>
                <a:ea typeface="微软雅黑"/>
              </a:rPr>
              <a:t>冗余清除</a:t>
            </a:r>
            <a:endParaRPr lang="zh-CN" altLang="en-US" sz="2000" dirty="0">
              <a:solidFill>
                <a:srgbClr val="666666"/>
              </a:solidFill>
              <a:latin typeface="微软雅黑"/>
              <a:ea typeface="微软雅黑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00313" y="826520"/>
            <a:ext cx="1863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66666"/>
                </a:solidFill>
                <a:latin typeface="微软雅黑"/>
                <a:ea typeface="微软雅黑"/>
              </a:rPr>
              <a:t>文件与</a:t>
            </a:r>
            <a:r>
              <a:rPr lang="en-US" altLang="zh-CN" sz="2000" dirty="0" smtClean="0">
                <a:solidFill>
                  <a:srgbClr val="666666"/>
                </a:solidFill>
                <a:latin typeface="微软雅黑"/>
                <a:ea typeface="微软雅黑"/>
              </a:rPr>
              <a:t>log</a:t>
            </a:r>
            <a:r>
              <a:rPr lang="zh-CN" altLang="en-US" sz="2000" dirty="0" smtClean="0">
                <a:solidFill>
                  <a:srgbClr val="666666"/>
                </a:solidFill>
                <a:latin typeface="微软雅黑"/>
                <a:ea typeface="微软雅黑"/>
              </a:rPr>
              <a:t>生成</a:t>
            </a:r>
            <a:endParaRPr lang="zh-CN" altLang="en-US" sz="2000" dirty="0">
              <a:solidFill>
                <a:srgbClr val="666666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8708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8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2" presetClass="entr" presetSubtype="4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6" presetID="2" presetClass="entr" presetSubtype="1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1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2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1" presetID="2" presetClass="entr" presetSubtype="2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9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9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03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07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1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9" grpId="0"/>
          <p:bldP spid="21" grpId="0"/>
          <p:bldP spid="25" grpId="0"/>
          <p:bldP spid="26" grpId="0" animBg="1"/>
          <p:bldP spid="27" grpId="0" animBg="1"/>
          <p:bldP spid="29" grpId="0"/>
          <p:bldP spid="33" grpId="0"/>
          <p:bldP spid="35" grpId="0"/>
          <p:bldP spid="39" grpId="0"/>
          <p:bldP spid="40" grpId="0" animBg="1"/>
          <p:bldP spid="41" grpId="0" animBg="1"/>
          <p:bldP spid="43" grpId="0"/>
          <p:bldP spid="44" grpId="0"/>
          <p:bldP spid="46" grpId="0"/>
          <p:bldP spid="4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1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2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03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07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1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9" grpId="0"/>
          <p:bldP spid="21" grpId="0"/>
          <p:bldP spid="25" grpId="0"/>
          <p:bldP spid="26" grpId="0" animBg="1"/>
          <p:bldP spid="27" grpId="0" animBg="1"/>
          <p:bldP spid="29" grpId="0"/>
          <p:bldP spid="33" grpId="0"/>
          <p:bldP spid="35" grpId="0"/>
          <p:bldP spid="39" grpId="0"/>
          <p:bldP spid="40" grpId="0" animBg="1"/>
          <p:bldP spid="41" grpId="0" animBg="1"/>
          <p:bldP spid="43" grpId="0"/>
          <p:bldP spid="44" grpId="0"/>
          <p:bldP spid="46" grpId="0"/>
          <p:bldP spid="47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102052"/>
  <p:tag name="MH_LIBRARY" val="GRAPHIC"/>
  <p:tag name="MH_TYPE" val="Other"/>
  <p:tag name="MH_ORDER" val="37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6068</TotalTime>
  <Words>1634</Words>
  <Application>Microsoft Office PowerPoint</Application>
  <PresentationFormat>宽屏</PresentationFormat>
  <Paragraphs>211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굴림</vt:lpstr>
      <vt:lpstr>Meiryo</vt:lpstr>
      <vt:lpstr>Open Sans</vt:lpstr>
      <vt:lpstr>Open Sans Light</vt:lpstr>
      <vt:lpstr>方正兰亭中粗黑_GBK</vt:lpstr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W013155</cp:lastModifiedBy>
  <cp:revision>221</cp:revision>
  <dcterms:created xsi:type="dcterms:W3CDTF">2016-07-13T15:37:38Z</dcterms:created>
  <dcterms:modified xsi:type="dcterms:W3CDTF">2020-10-23T10:17:34Z</dcterms:modified>
</cp:coreProperties>
</file>