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469420F-1B9D-C345-A3CD-4F5C159353B0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7A9AC"/>
    <a:srgbClr val="4ACBD6"/>
    <a:srgbClr val="3EB8BE"/>
    <a:srgbClr val="97989C"/>
    <a:srgbClr val="FFCC08"/>
    <a:srgbClr val="28353A"/>
    <a:srgbClr val="3FB8BE"/>
    <a:srgbClr val="77C2D2"/>
    <a:srgbClr val="36444B"/>
    <a:srgbClr val="BA1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696" autoAdjust="0"/>
    <p:restoredTop sz="94690" autoAdjust="0"/>
  </p:normalViewPr>
  <p:slideViewPr>
    <p:cSldViewPr snapToGrid="0" snapToObjects="1">
      <p:cViewPr>
        <p:scale>
          <a:sx n="140" d="100"/>
          <a:sy n="140" d="100"/>
        </p:scale>
        <p:origin x="-2624" y="-2128"/>
      </p:cViewPr>
      <p:guideLst>
        <p:guide orient="horz" pos="2961"/>
        <p:guide orient="horz" pos="3239"/>
        <p:guide orient="horz" pos="3146"/>
        <p:guide orient="horz" pos="545"/>
        <p:guide orient="horz" pos="1721"/>
        <p:guide orient="horz" pos="2666"/>
        <p:guide orient="horz" pos="294"/>
        <p:guide orient="horz" pos="1226"/>
        <p:guide pos="3149"/>
        <p:guide pos="2996"/>
        <p:guide pos="5470"/>
        <p:guide pos="431"/>
        <p:guide pos="3218"/>
        <p:guide pos="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-238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  <p:pic>
        <p:nvPicPr>
          <p:cNvPr id="16" name="Picture 15" descr="int_TP-Link Brand Guidelines_05202016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88105" y="1375704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88105" y="2395685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8105" y="3417457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88105" y="1613530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592336" y="2633421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592336" y="3662419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2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6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30" y="1381692"/>
            <a:ext cx="79940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9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8" name="Picture 17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375703"/>
            <a:ext cx="3680292" cy="30085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3145" y="1370886"/>
            <a:ext cx="422729" cy="313084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99041" y="4071125"/>
            <a:ext cx="422729" cy="31308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20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2" name="Picture 21" descr="TP-LINK_Logo-final_gray30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24579"/>
          <a:stretch/>
        </p:blipFill>
        <p:spPr>
          <a:xfrm>
            <a:off x="0" y="-125847"/>
            <a:ext cx="9269106" cy="5341918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30"/>
            <a:ext cx="5326518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pic>
        <p:nvPicPr>
          <p:cNvPr id="7" name="Picture 6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9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75047"/>
            <a:ext cx="9269106" cy="69596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30"/>
            <a:ext cx="5326518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pic>
        <p:nvPicPr>
          <p:cNvPr id="11" name="Picture 10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244625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75047"/>
            <a:ext cx="9269106" cy="695962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687320" y="2231925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4ACBD6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28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75047"/>
            <a:ext cx="9269106" cy="6959620"/>
          </a:xfrm>
          <a:prstGeom prst="rect">
            <a:avLst/>
          </a:prstGeom>
        </p:spPr>
      </p:pic>
      <p:pic>
        <p:nvPicPr>
          <p:cNvPr id="15" name="Picture 14" descr="whitelogo-0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pic>
        <p:nvPicPr>
          <p:cNvPr id="16" name="Picture 15" descr="int_TP-Link Brand Guidelines_05202016-0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  <p:sp>
        <p:nvSpPr>
          <p:cNvPr id="2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Lifestyle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PLINK_LIFE_LR_0003-v7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80027" cy="5143499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  <p:pic>
        <p:nvPicPr>
          <p:cNvPr id="14" name="Picture 13" descr="whitelogo-0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sp>
        <p:nvSpPr>
          <p:cNvPr id="1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5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71" y="2251730"/>
            <a:ext cx="3944307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41" y="2251730"/>
            <a:ext cx="3876675" cy="2132479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6" name="Picture 5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4" name="Picture 1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88470" y="2650333"/>
            <a:ext cx="8098330" cy="16787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8095523" cy="110694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22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375703"/>
            <a:ext cx="3680292" cy="30085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18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0" name="Picture 19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18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0" name="Picture 19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88105" y="2795552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2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88105" y="1375704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2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88105" y="1613530"/>
            <a:ext cx="4162273" cy="111895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92336" y="3033288"/>
            <a:ext cx="4162273" cy="111895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98" r:id="rId2"/>
    <p:sldLayoutId id="2147493534" r:id="rId3"/>
    <p:sldLayoutId id="2147493541" r:id="rId4"/>
    <p:sldLayoutId id="2147493504" r:id="rId5"/>
    <p:sldLayoutId id="2147493483" r:id="rId6"/>
    <p:sldLayoutId id="2147493484" r:id="rId7"/>
    <p:sldLayoutId id="2147493508" r:id="rId8"/>
    <p:sldLayoutId id="2147493510" r:id="rId9"/>
    <p:sldLayoutId id="2147493511" r:id="rId10"/>
    <p:sldLayoutId id="2147493522" r:id="rId11"/>
    <p:sldLayoutId id="2147493507" r:id="rId12"/>
    <p:sldLayoutId id="2147493543" r:id="rId13"/>
    <p:sldLayoutId id="2147493544" r:id="rId14"/>
    <p:sldLayoutId id="2147493459" r:id="rId15"/>
    <p:sldLayoutId id="2147493513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9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P-Link_Color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ACBD6"/>
      </a:accent1>
      <a:accent2>
        <a:srgbClr val="FFCB00"/>
      </a:accent2>
      <a:accent3>
        <a:srgbClr val="BA1365"/>
      </a:accent3>
      <a:accent4>
        <a:srgbClr val="250D6C"/>
      </a:accent4>
      <a:accent5>
        <a:srgbClr val="005565"/>
      </a:accent5>
      <a:accent6>
        <a:srgbClr val="00A3DF"/>
      </a:accent6>
      <a:hlink>
        <a:srgbClr val="36444B"/>
      </a:hlink>
      <a:folHlink>
        <a:srgbClr val="A7A9A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4883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Sangeun Lee</cp:lastModifiedBy>
  <cp:revision>453</cp:revision>
  <dcterms:created xsi:type="dcterms:W3CDTF">2010-04-12T23:12:02Z</dcterms:created>
  <dcterms:modified xsi:type="dcterms:W3CDTF">2016-09-09T22:04:46Z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