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71" r:id="rId3"/>
    <p:sldId id="269" r:id="rId4"/>
    <p:sldId id="261" r:id="rId5"/>
    <p:sldId id="262" r:id="rId6"/>
    <p:sldId id="263" r:id="rId7"/>
    <p:sldId id="258" r:id="rId8"/>
    <p:sldId id="270" r:id="rId9"/>
    <p:sldId id="265" r:id="rId10"/>
    <p:sldId id="267" r:id="rId11"/>
    <p:sldId id="264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Siyu" initials="WS" lastIdx="3" clrIdx="0">
    <p:extLst>
      <p:ext uri="{19B8F6BF-5375-455C-9EA6-DF929625EA0E}">
        <p15:presenceInfo xmlns:p15="http://schemas.microsoft.com/office/powerpoint/2012/main" userId="3f00a5b4dc936d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70" autoAdjust="0"/>
    <p:restoredTop sz="76320" autoAdjust="0"/>
  </p:normalViewPr>
  <p:slideViewPr>
    <p:cSldViewPr snapToGrid="0" snapToObjects="1">
      <p:cViewPr>
        <p:scale>
          <a:sx n="76" d="100"/>
          <a:sy n="76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5FD6-3710-F04D-9AB3-FDC18F3722D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711B5-40E4-B242-95E1-8A72AD066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1</a:t>
            </a:r>
            <a:r>
              <a:rPr lang="en-US" dirty="0"/>
              <a:t>: Time line of the rat and human experiments.</a:t>
            </a:r>
            <a:r>
              <a:rPr lang="en-US" baseline="0" dirty="0"/>
              <a:t> A: rats were trained to start each trial by reaching the home base (HB, no reward). They were then given one guided trial (Trial 1, one blinking light, here 1 drop). Subsequent trials consisted in 2 simultaneously blinking lights. The end of a game was signaled by a sweeping tone and a change of home base (and horizon).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10. Model estimates in free vs guided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11:  Results from the random reward control (rat only).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9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5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2: Within-version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5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dirty="0"/>
              <a:t>Timeline of the human experiment: </a:t>
            </a:r>
            <a:r>
              <a:rPr lang="en-US" baseline="0" dirty="0"/>
              <a:t>Human subjects were presented with a 2-armed bandit display of known horizon (here horizon 2). They were guided to the first bandit and obtained a visible reward (here 3 points). Subsequent trials consisted in simultaneously colored squares.</a:t>
            </a:r>
            <a:endParaRPr lang="en-US" dirty="0"/>
          </a:p>
          <a:p>
            <a:pPr marL="228600" indent="-228600">
              <a:buAutoNum type="alphaUcPeriod"/>
            </a:pPr>
            <a:r>
              <a:rPr lang="en-US" dirty="0"/>
              <a:t>Scheme of horizon conditions: H = 1, 2, 5 and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6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4: Probability of choosing the option with the highest reward after the guided trials</a:t>
            </a:r>
            <a:r>
              <a:rPr lang="zh-TW" altLang="en-US" baseline="0" dirty="0"/>
              <a:t>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option immediately after the guided trials</a:t>
            </a:r>
            <a:r>
              <a:rPr lang="en-US" baseline="0" dirty="0"/>
              <a:t> (1</a:t>
            </a:r>
            <a:r>
              <a:rPr lang="en-US" baseline="30000" dirty="0"/>
              <a:t>st</a:t>
            </a:r>
            <a:r>
              <a:rPr lang="en-US" baseline="0" dirty="0"/>
              <a:t> choice) for humans (A) and rats (B). Up: In these experiments rodents were guided to the same feeder 3 times before the first choice was allowed (choice number 1). Two horizons were tested. Down: Human performance; same as for rats but with 4 different horizon conditions. N=1800 for all horizons (40 per human participant).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</a:t>
            </a:r>
            <a:r>
              <a:rPr lang="en-US" baseline="0" dirty="0"/>
              <a:t> 6: Probability of choosing the option with the highest reward after the guided trials</a:t>
            </a:r>
            <a:r>
              <a:rPr lang="zh-TW" altLang="en-US" baseline="0" dirty="0"/>
              <a:t> </a:t>
            </a:r>
            <a:r>
              <a:rPr lang="en-US" altLang="zh-TW" baseline="0" dirty="0"/>
              <a:t>and</a:t>
            </a:r>
            <a:r>
              <a:rPr lang="zh-TW" altLang="en-US" baseline="0" dirty="0"/>
              <a:t> </a:t>
            </a:r>
            <a:r>
              <a:rPr lang="en-US" altLang="zh-TW" baseline="0" dirty="0"/>
              <a:t>p</a:t>
            </a:r>
            <a:r>
              <a:rPr lang="en-US" dirty="0"/>
              <a:t>robability of switching option immediately after the guided trials</a:t>
            </a:r>
            <a:r>
              <a:rPr lang="en-US" baseline="0" dirty="0"/>
              <a:t> (1</a:t>
            </a:r>
            <a:r>
              <a:rPr lang="en-US" baseline="30000" dirty="0"/>
              <a:t>st</a:t>
            </a:r>
            <a:r>
              <a:rPr lang="en-US" baseline="0" dirty="0"/>
              <a:t> choice), split up by whether the guided option is the better option.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5:  Influence</a:t>
            </a:r>
            <a:r>
              <a:rPr lang="en-US" baseline="0" dirty="0"/>
              <a:t> of reward size during guided trials. Left: Probability of choosing the best option in the first choice trial after guidance. Right: probability of switch.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7:  Model-based estimates of exploitation threshold, decision noise.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8: Horizon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Figure 9 AB: At the start of a game, rats</a:t>
            </a:r>
            <a:r>
              <a:rPr lang="en-US" baseline="0" dirty="0"/>
              <a:t> were given one forced guided trial (1 light blinking, Fig 1, Guided) or a free choice instead (not Guided). A left: probability of choosing the correct feeder after the guided trials or after the first free choice for the 2 horizons tested. A right: probability of switching to a different feeder than the one visited after the guided trials or after the first free choice for the 2 horizons tested. This figure included data from 2 rats. Statistical significance was assessed for H=6 only.</a:t>
            </a:r>
          </a:p>
          <a:p>
            <a:endParaRPr lang="en-US" dirty="0"/>
          </a:p>
          <a:p>
            <a:r>
              <a:rPr lang="en-US" dirty="0"/>
              <a:t>Figure 9 B: Influence of reward size during the first trials (Guided or not Guided, as in Figure 7). B left: Probability of choosing the best feeder during the second</a:t>
            </a:r>
            <a:r>
              <a:rPr lang="en-US" baseline="0" dirty="0"/>
              <a:t> trials (free choice). B right: probability of switching to a different feeder than the one visited during the first trials (only the first free choice is considered). Number of trials N are the same as in Figure 7.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711B5-40E4-B242-95E1-8A72AD0667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6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954-7C0D-AD4A-AAAB-9CDEA237F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D78F-E516-9E4D-8BFF-AB708DE0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15FC-43A9-9747-A502-F5A1F483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39F4-A10F-6948-8788-F79D623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5E0-3D17-0C44-A5DB-D35FB950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13C-6E1D-E54A-9A07-DE889953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FF1EC-25FF-CC47-BB99-5BD8EAEB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A90F-FE25-0843-B86E-F828E8FC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18F8-3786-634E-9AA5-53C2F058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E5C2-1535-0540-90F0-22893F8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2D2E8-2FD6-B54D-AED3-9497EC9B6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55983-6837-884C-91C5-08261447F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E942-0D81-AE45-9CEB-8A708DF3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7D62-13B7-7C4A-A739-03BBFC9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F37C-E1FC-6A48-A603-04F4BBBA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053F-794C-6440-8E8E-E197E0B2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B91B-3738-AD4C-909F-8B2D11565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4CA1-C470-DE41-B307-B77E812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83E2-C850-1945-8AB9-F43D91CA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A6C2-E0EC-5746-8A8F-2A37D997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0B45-97DD-9D46-9DE1-9BF05EB9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099-1732-2E48-811F-2111899F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7AB5-A260-A040-9828-BA2BF67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A63D1-F3C4-0841-9DFC-BA650B30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6781-416E-9C46-B443-EEC3FAD6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7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BA3-D193-1E43-8793-4AC0263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E8AA-FD82-B046-8C2D-6FDFB217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E3A7-57CE-DD4C-B5EA-8AEB5B7C6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A4517-B697-DD42-9ED5-8163BD0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DD06-1931-8145-91D7-85C16F3E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03E2-81C2-1F4D-B64B-B7BE5562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4769-6F0C-7942-BFB8-124EC0CF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4CDC-8EC9-2C4C-AC4A-41952D26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4D1C7-AE6A-1D4F-B558-A72F276B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1489-4D09-974E-8448-07F0677A4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0A182-5A82-824D-8B07-A19F194A4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534D1-A414-7B4C-A7C6-A255BC37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1DDD4-5DA3-A54E-B6C7-BEAE393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16BEA-92C0-4447-8B22-554DEA8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0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662D-CC80-D346-A625-6FC99B0B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21519-8B13-B24B-A0A3-4A4C29D1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4A130-E641-5545-89A6-F37562B8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6BF1C-EFC7-EA4F-BF48-8B54AE0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4B29A-4282-364A-A850-E646247C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3C319-938B-5B4F-99F1-0114D640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562B-D0AD-684E-9AE7-E0A3F913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A60-3ABE-644A-83BD-13D81750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020E-CB65-3F44-8711-F4484474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DB5D-E04C-6A49-B56B-17CE6898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38D3-D56E-3645-885E-B3AB01C6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9326-1308-8C4C-AFA2-A0881224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6867-4875-744D-AC15-CEC9296F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2CEB-ADA6-1044-BA44-4BAA7ED5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C6B4-5419-BA44-AA23-B197D130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246A-A285-534E-9C47-4BA076E5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99F16-8618-834A-9E6D-AE47C3B0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86C1-EEBF-444C-B7F6-CF3B8157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7177-8304-4D44-9059-2E65A9C5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C12BE-6D09-8646-9AA4-3ADCC30A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AD63-D0E9-CD4D-B953-3845CC45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40E2-EA7C-BC4F-B38A-3A133CA25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1491-61FB-4045-A268-8D37C424EE49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AD5F-2B0D-E24B-A98C-ECF38DE0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8117-625D-2143-A602-8DE9E58F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9BB1-B3B4-3D4E-9519-8F79A18A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45">
            <a:extLst>
              <a:ext uri="{FF2B5EF4-FFF2-40B4-BE49-F238E27FC236}">
                <a16:creationId xmlns:a16="http://schemas.microsoft.com/office/drawing/2014/main" id="{BE132FE2-CFA8-2243-BBF8-EB69269054DE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E817D8-FE3F-3746-B427-ED631D13BEAA}"/>
              </a:ext>
            </a:extLst>
          </p:cNvPr>
          <p:cNvGrpSpPr/>
          <p:nvPr/>
        </p:nvGrpSpPr>
        <p:grpSpPr>
          <a:xfrm>
            <a:off x="384319" y="0"/>
            <a:ext cx="3621438" cy="5681255"/>
            <a:chOff x="309368" y="710520"/>
            <a:chExt cx="3621438" cy="568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C27D55-3149-D34D-94C4-5BBDEAD05919}"/>
                </a:ext>
              </a:extLst>
            </p:cNvPr>
            <p:cNvGrpSpPr/>
            <p:nvPr/>
          </p:nvGrpSpPr>
          <p:grpSpPr>
            <a:xfrm>
              <a:off x="309368" y="710520"/>
              <a:ext cx="3621438" cy="5681255"/>
              <a:chOff x="46518" y="211024"/>
              <a:chExt cx="4807130" cy="7541357"/>
            </a:xfrm>
          </p:grpSpPr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0299DCBB-D068-0141-9F6E-D13627E9AFC6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92E6DDD-5336-934E-8E3B-4D577E909335}"/>
                  </a:ext>
                </a:extLst>
              </p:cNvPr>
              <p:cNvGrpSpPr/>
              <p:nvPr/>
            </p:nvGrpSpPr>
            <p:grpSpPr>
              <a:xfrm>
                <a:off x="46518" y="211024"/>
                <a:ext cx="4807130" cy="7541357"/>
                <a:chOff x="46518" y="211024"/>
                <a:chExt cx="4807130" cy="7541357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A02B377-7108-B44A-87A5-7F6DCA0DCDDF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BF3B3E6-6135-2746-8871-2003DCFD222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FEF6A47-4D31-CF4E-9CC9-B23C8A4AEFC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FE5D66F-B83F-3D48-A656-BB9BD9246CC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54047736-91F5-5940-93EF-C4B9C6F7284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6F68466-9893-3F48-A280-BAA99CE9019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A3D7BA55-8BBD-9445-81DF-A28416CACD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D5BD8C6B-121D-A344-94A8-09361948F8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9EC62E9E-9714-2047-A137-B49A30F3D2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63DFAD21-46AF-5B4F-9BCF-545D943E80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251D8085-063A-404D-AA03-2928BD88C6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7A336D4D-2CBB-A449-BD28-04A6FFDDD8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8082627D-B1ED-3147-806C-695DCBB61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E17275AB-5709-5643-AB48-478F677753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8D612C71-75FC-8B4D-83A4-8E1079F785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E4191C7B-2914-5747-BF70-EAFE2A638D79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E7122729-EE80-AF4B-98A9-AD3B7E1B4A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B4CDFDA9-846F-EE41-A9D6-FF375BE0A313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1" name="Rectangle 240">
                    <a:extLst>
                      <a:ext uri="{FF2B5EF4-FFF2-40B4-BE49-F238E27FC236}">
                        <a16:creationId xmlns:a16="http://schemas.microsoft.com/office/drawing/2014/main" id="{F04507C4-CA13-BF4F-868B-DE3FFBD0C11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4FE545AD-ADA5-7545-BB93-C9127CEA731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9BC320A4-AC24-6B4A-A0E9-5913C630EF5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49" name="Picture 248">
                    <a:extLst>
                      <a:ext uri="{FF2B5EF4-FFF2-40B4-BE49-F238E27FC236}">
                        <a16:creationId xmlns:a16="http://schemas.microsoft.com/office/drawing/2014/main" id="{20DE12E6-5701-3347-B0EE-1F4632AA19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0" name="Picture 249">
                    <a:extLst>
                      <a:ext uri="{FF2B5EF4-FFF2-40B4-BE49-F238E27FC236}">
                        <a16:creationId xmlns:a16="http://schemas.microsoft.com/office/drawing/2014/main" id="{60908F14-DCEB-024D-BDFA-6283D00021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1" name="Picture 250">
                    <a:extLst>
                      <a:ext uri="{FF2B5EF4-FFF2-40B4-BE49-F238E27FC236}">
                        <a16:creationId xmlns:a16="http://schemas.microsoft.com/office/drawing/2014/main" id="{7573F036-F4E4-AF4A-B86B-F25C35D505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2" name="Picture 251">
                    <a:extLst>
                      <a:ext uri="{FF2B5EF4-FFF2-40B4-BE49-F238E27FC236}">
                        <a16:creationId xmlns:a16="http://schemas.microsoft.com/office/drawing/2014/main" id="{EFF7BC59-883B-E144-A67C-6010C149E3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3" name="Picture 252">
                    <a:extLst>
                      <a:ext uri="{FF2B5EF4-FFF2-40B4-BE49-F238E27FC236}">
                        <a16:creationId xmlns:a16="http://schemas.microsoft.com/office/drawing/2014/main" id="{78C146AE-27AE-E749-9334-3796E791B6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4" name="Picture 253">
                    <a:extLst>
                      <a:ext uri="{FF2B5EF4-FFF2-40B4-BE49-F238E27FC236}">
                        <a16:creationId xmlns:a16="http://schemas.microsoft.com/office/drawing/2014/main" id="{7C06F6A1-2D4D-1443-B680-94292E1612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55" name="Picture 254">
                    <a:extLst>
                      <a:ext uri="{FF2B5EF4-FFF2-40B4-BE49-F238E27FC236}">
                        <a16:creationId xmlns:a16="http://schemas.microsoft.com/office/drawing/2014/main" id="{732082ED-AA00-5040-8C19-E14F6CFD91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56" name="Straight Arrow Connector 255">
                    <a:extLst>
                      <a:ext uri="{FF2B5EF4-FFF2-40B4-BE49-F238E27FC236}">
                        <a16:creationId xmlns:a16="http://schemas.microsoft.com/office/drawing/2014/main" id="{DE0477C2-D334-D942-8158-88C5DCC4E0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57" name="Picture 256">
                    <a:extLst>
                      <a:ext uri="{FF2B5EF4-FFF2-40B4-BE49-F238E27FC236}">
                        <a16:creationId xmlns:a16="http://schemas.microsoft.com/office/drawing/2014/main" id="{F93636D2-D01D-2540-A089-A3FDD0FE54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630767B0-4F46-9341-939F-C75547F8404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08535C18-F8EF-7C45-9DA3-7EA8ED9CB1F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F2A4A02F-F22A-C54A-BD52-26C8F773611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15ED5B0-8F30-144E-AE1D-F07E16D015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943ED165-FA33-6A41-ADD9-DBD09E04A85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93A4FFB0-BDC2-9644-9628-E733A37A51E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64" name="Picture 263">
                    <a:extLst>
                      <a:ext uri="{FF2B5EF4-FFF2-40B4-BE49-F238E27FC236}">
                        <a16:creationId xmlns:a16="http://schemas.microsoft.com/office/drawing/2014/main" id="{DA75080A-285E-2140-93C0-0A71EB7C47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5" name="Picture 264">
                    <a:extLst>
                      <a:ext uri="{FF2B5EF4-FFF2-40B4-BE49-F238E27FC236}">
                        <a16:creationId xmlns:a16="http://schemas.microsoft.com/office/drawing/2014/main" id="{9D2C446A-FF02-1141-B786-5BF5F773E0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6" name="Picture 265">
                    <a:extLst>
                      <a:ext uri="{FF2B5EF4-FFF2-40B4-BE49-F238E27FC236}">
                        <a16:creationId xmlns:a16="http://schemas.microsoft.com/office/drawing/2014/main" id="{1EE75676-6818-1B43-8474-C56289302E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7" name="Picture 266">
                    <a:extLst>
                      <a:ext uri="{FF2B5EF4-FFF2-40B4-BE49-F238E27FC236}">
                        <a16:creationId xmlns:a16="http://schemas.microsoft.com/office/drawing/2014/main" id="{78C2813A-FC4C-0A46-9AD4-FEF7508AD6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8" name="Picture 267">
                    <a:extLst>
                      <a:ext uri="{FF2B5EF4-FFF2-40B4-BE49-F238E27FC236}">
                        <a16:creationId xmlns:a16="http://schemas.microsoft.com/office/drawing/2014/main" id="{2405FD31-B9E8-FD46-9B7A-264BFE2152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69" name="Picture 268">
                    <a:extLst>
                      <a:ext uri="{FF2B5EF4-FFF2-40B4-BE49-F238E27FC236}">
                        <a16:creationId xmlns:a16="http://schemas.microsoft.com/office/drawing/2014/main" id="{7C07B792-FB65-8D41-B71C-779939671B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70" name="Picture 269">
                    <a:extLst>
                      <a:ext uri="{FF2B5EF4-FFF2-40B4-BE49-F238E27FC236}">
                        <a16:creationId xmlns:a16="http://schemas.microsoft.com/office/drawing/2014/main" id="{B183B7EE-CF54-1A42-B8A5-86A14704B2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0F53775E-6CB2-6E48-ABA0-8899619D3D21}"/>
                      </a:ext>
                    </a:extLst>
                  </p:cNvPr>
                  <p:cNvCxnSpPr>
                    <a:cxnSpLocks/>
                    <a:endCxn id="270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2" name="Picture 271">
                    <a:extLst>
                      <a:ext uri="{FF2B5EF4-FFF2-40B4-BE49-F238E27FC236}">
                        <a16:creationId xmlns:a16="http://schemas.microsoft.com/office/drawing/2014/main" id="{FF8F1D99-D48A-7946-BBFC-765559907C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830A07A-EFDC-2040-8F15-CB4293E6DE29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546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8F2A9AAD-4142-654D-AF4F-17B7D85E60BB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32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1 response</a:t>
                  </a:r>
                </a:p>
              </p:txBody>
            </p:sp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E3C66DEA-5FB1-4343-8BBC-EA3D4E8BEA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6CEA4116-3C91-4446-AC48-AA4142455C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331" name="TextBox 330">
                      <a:extLst>
                        <a:ext uri="{FF2B5EF4-FFF2-40B4-BE49-F238E27FC236}">
                          <a16:creationId xmlns:a16="http://schemas.microsoft.com/office/drawing/2014/main" id="{4B276FA0-7710-7A4B-9341-A05BB39B33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1" name="TextBox 1570">
                      <a:extLst>
                        <a:ext uri="{FF2B5EF4-FFF2-40B4-BE49-F238E27FC236}">
                          <a16:creationId xmlns:a16="http://schemas.microsoft.com/office/drawing/2014/main" id="{E9D27AC6-BC84-6E4D-94F0-80572213D0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04" y="3134403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2" name="TextBox 1571">
                      <a:extLst>
                        <a:ext uri="{FF2B5EF4-FFF2-40B4-BE49-F238E27FC236}">
                          <a16:creationId xmlns:a16="http://schemas.microsoft.com/office/drawing/2014/main" id="{EAF101C9-63A9-6342-9441-3F8C6BA6D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18" y="5282471"/>
                      <a:ext cx="420851" cy="26555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1573" name="TextBox 1572">
                      <a:extLst>
                        <a:ext uri="{FF2B5EF4-FFF2-40B4-BE49-F238E27FC236}">
                          <a16:creationId xmlns:a16="http://schemas.microsoft.com/office/drawing/2014/main" id="{54AEBCBE-60BD-A44B-853A-86A05A2790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37" y="7486826"/>
                      <a:ext cx="420851" cy="26555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DFD368C9-7DFD-3649-9EE5-BEF4136F88A4}"/>
                </a:ext>
              </a:extLst>
            </p:cNvPr>
            <p:cNvGrpSpPr/>
            <p:nvPr/>
          </p:nvGrpSpPr>
          <p:grpSpPr>
            <a:xfrm>
              <a:off x="459698" y="2364186"/>
              <a:ext cx="3453993" cy="1694963"/>
              <a:chOff x="268782" y="211024"/>
              <a:chExt cx="4584866" cy="2249912"/>
            </a:xfrm>
          </p:grpSpPr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D0C4E98F-17E4-894B-9F30-1B756F0D29D3}"/>
                  </a:ext>
                </a:extLst>
              </p:cNvPr>
              <p:cNvSpPr txBox="1"/>
              <p:nvPr/>
            </p:nvSpPr>
            <p:spPr>
              <a:xfrm>
                <a:off x="268782" y="1841782"/>
                <a:ext cx="1609352" cy="32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home base</a:t>
                </a:r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24923D93-6D0E-164E-AA66-FEA838D664E9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4414222" cy="2249912"/>
                <a:chOff x="439426" y="211024"/>
                <a:chExt cx="4414222" cy="2249912"/>
              </a:xfrm>
            </p:grpSpPr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6416D79-C9C7-AC40-84A5-8DE03529B97E}"/>
                    </a:ext>
                  </a:extLst>
                </p:cNvPr>
                <p:cNvGrpSpPr/>
                <p:nvPr/>
              </p:nvGrpSpPr>
              <p:grpSpPr>
                <a:xfrm>
                  <a:off x="43942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ED1773BB-DB48-A64C-AC7A-6172853F54A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9" name="Rectangle 638">
                    <a:extLst>
                      <a:ext uri="{FF2B5EF4-FFF2-40B4-BE49-F238E27FC236}">
                        <a16:creationId xmlns:a16="http://schemas.microsoft.com/office/drawing/2014/main" id="{757575C7-E8A5-B747-AF4E-EB09710ACEA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980A4EB2-D725-364C-A941-933594A67D8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1" name="Rectangle 640">
                    <a:extLst>
                      <a:ext uri="{FF2B5EF4-FFF2-40B4-BE49-F238E27FC236}">
                        <a16:creationId xmlns:a16="http://schemas.microsoft.com/office/drawing/2014/main" id="{81FD07AF-A7CD-B44D-AF80-E75BA304D96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42" name="Rectangle 641">
                    <a:extLst>
                      <a:ext uri="{FF2B5EF4-FFF2-40B4-BE49-F238E27FC236}">
                        <a16:creationId xmlns:a16="http://schemas.microsoft.com/office/drawing/2014/main" id="{720A4334-D1E9-D642-AEC7-6F2452209C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ABB0EB6-EAED-EB45-B9A8-D34BF37C93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E537E11D-5248-9043-8F0D-77108C215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B2907884-763B-2743-BF18-B86C7435D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6" name="Picture 645">
                    <a:extLst>
                      <a:ext uri="{FF2B5EF4-FFF2-40B4-BE49-F238E27FC236}">
                        <a16:creationId xmlns:a16="http://schemas.microsoft.com/office/drawing/2014/main" id="{EA3B5359-87B9-B649-BDB3-CB2E2BCEF7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A23F1895-566A-4C46-ACE1-2F72080BD7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3E08A753-920A-194A-A83C-3481D153FE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9" name="Picture 648">
                    <a:extLst>
                      <a:ext uri="{FF2B5EF4-FFF2-40B4-BE49-F238E27FC236}">
                        <a16:creationId xmlns:a16="http://schemas.microsoft.com/office/drawing/2014/main" id="{06001F5D-C3EB-1149-AA9C-28F585C405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4185" y="15743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50" name="Straight Arrow Connector 649">
                    <a:extLst>
                      <a:ext uri="{FF2B5EF4-FFF2-40B4-BE49-F238E27FC236}">
                        <a16:creationId xmlns:a16="http://schemas.microsoft.com/office/drawing/2014/main" id="{CB2E20E6-3B0D-3142-AD7E-1645FD725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963" y="1272108"/>
                    <a:ext cx="5385" cy="27835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51" name="Picture 650">
                    <a:extLst>
                      <a:ext uri="{FF2B5EF4-FFF2-40B4-BE49-F238E27FC236}">
                        <a16:creationId xmlns:a16="http://schemas.microsoft.com/office/drawing/2014/main" id="{72F7C0A1-7FC2-A340-A1BA-45B32020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4D89CCA-5715-6346-9C00-E32635452BB2}"/>
                    </a:ext>
                  </a:extLst>
                </p:cNvPr>
                <p:cNvGrpSpPr/>
                <p:nvPr/>
              </p:nvGrpSpPr>
              <p:grpSpPr>
                <a:xfrm>
                  <a:off x="1890010" y="211024"/>
                  <a:ext cx="1260447" cy="1642604"/>
                  <a:chOff x="363875" y="413442"/>
                  <a:chExt cx="1260889" cy="1643178"/>
                </a:xfrm>
              </p:grpSpPr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BAA8EF40-DC3C-4F4D-AE5B-A111F71E91E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5" name="Rectangle 624">
                    <a:extLst>
                      <a:ext uri="{FF2B5EF4-FFF2-40B4-BE49-F238E27FC236}">
                        <a16:creationId xmlns:a16="http://schemas.microsoft.com/office/drawing/2014/main" id="{67291D63-57DA-2A4A-A541-0C17A569D84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6" name="Rectangle 625">
                    <a:extLst>
                      <a:ext uri="{FF2B5EF4-FFF2-40B4-BE49-F238E27FC236}">
                        <a16:creationId xmlns:a16="http://schemas.microsoft.com/office/drawing/2014/main" id="{CFE06D0D-7E53-E543-B2F5-2052E4048916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F4056429-8FC6-2F41-BE6B-369E52E1D04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8" name="Rectangle 627">
                    <a:extLst>
                      <a:ext uri="{FF2B5EF4-FFF2-40B4-BE49-F238E27FC236}">
                        <a16:creationId xmlns:a16="http://schemas.microsoft.com/office/drawing/2014/main" id="{FFBB418F-5BBC-444B-9DD6-0C8B97563F6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1E8559D4-AD23-5047-96A2-4F5E0C4A8A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C3BD8379-120D-CE4D-B5DA-D8C1672172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1" name="Picture 630">
                    <a:extLst>
                      <a:ext uri="{FF2B5EF4-FFF2-40B4-BE49-F238E27FC236}">
                        <a16:creationId xmlns:a16="http://schemas.microsoft.com/office/drawing/2014/main" id="{3704C6D9-AD46-C543-971D-060DB0EA2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4FD15335-04D0-7B4E-8E96-9A3DBB28FA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1BD0941-8A88-324D-9B93-13DAC686DE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4" name="Picture 633">
                    <a:extLst>
                      <a:ext uri="{FF2B5EF4-FFF2-40B4-BE49-F238E27FC236}">
                        <a16:creationId xmlns:a16="http://schemas.microsoft.com/office/drawing/2014/main" id="{BB01BAF8-3C7D-4E49-A2B7-2D2A4EE58A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5" name="Picture 634">
                    <a:extLst>
                      <a:ext uri="{FF2B5EF4-FFF2-40B4-BE49-F238E27FC236}">
                        <a16:creationId xmlns:a16="http://schemas.microsoft.com/office/drawing/2014/main" id="{999EFBE5-5360-4246-8B44-3CD2817DE1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6" name="Straight Arrow Connector 635">
                    <a:extLst>
                      <a:ext uri="{FF2B5EF4-FFF2-40B4-BE49-F238E27FC236}">
                        <a16:creationId xmlns:a16="http://schemas.microsoft.com/office/drawing/2014/main" id="{4DB149BA-9BB4-5C4C-B61D-9625A00BC3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7" name="Picture 636">
                    <a:extLst>
                      <a:ext uri="{FF2B5EF4-FFF2-40B4-BE49-F238E27FC236}">
                        <a16:creationId xmlns:a16="http://schemas.microsoft.com/office/drawing/2014/main" id="{30114802-767B-9747-8B72-42BE08C45E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8A0FCA20-98A7-3C49-B829-F1DD09B7AAEF}"/>
                    </a:ext>
                  </a:extLst>
                </p:cNvPr>
                <p:cNvGrpSpPr/>
                <p:nvPr/>
              </p:nvGrpSpPr>
              <p:grpSpPr>
                <a:xfrm>
                  <a:off x="3413436" y="211024"/>
                  <a:ext cx="1224026" cy="1702119"/>
                  <a:chOff x="400309" y="413442"/>
                  <a:chExt cx="1224455" cy="1702714"/>
                </a:xfrm>
              </p:grpSpPr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A090A283-A098-BE40-90C0-885EFB872FD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A812FF86-1980-154C-B23F-1C4F256C7D2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554A9E93-4593-6847-97D4-E5B0C777582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7CC9206-7CCF-EB47-B701-36A90B8E58D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14" name="Rectangle 613">
                    <a:extLst>
                      <a:ext uri="{FF2B5EF4-FFF2-40B4-BE49-F238E27FC236}">
                        <a16:creationId xmlns:a16="http://schemas.microsoft.com/office/drawing/2014/main" id="{04DD617C-0FC6-3B44-8E4C-2955430BCD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708295E8-6208-764F-B10D-14B6ED321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6" name="Picture 615">
                    <a:extLst>
                      <a:ext uri="{FF2B5EF4-FFF2-40B4-BE49-F238E27FC236}">
                        <a16:creationId xmlns:a16="http://schemas.microsoft.com/office/drawing/2014/main" id="{314AAF3F-50FC-DD40-A6FF-D900FBB7A0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4102D235-498D-3243-836E-0F8F0B761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DCD514EA-11D1-2F4A-95BE-E604704B50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9" name="Picture 618">
                    <a:extLst>
                      <a:ext uri="{FF2B5EF4-FFF2-40B4-BE49-F238E27FC236}">
                        <a16:creationId xmlns:a16="http://schemas.microsoft.com/office/drawing/2014/main" id="{B545EB19-AA95-3647-9D3A-C0495399B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0" name="Picture 619">
                    <a:extLst>
                      <a:ext uri="{FF2B5EF4-FFF2-40B4-BE49-F238E27FC236}">
                        <a16:creationId xmlns:a16="http://schemas.microsoft.com/office/drawing/2014/main" id="{36C25CB5-11E7-6B46-9EA4-666E6891E2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1" name="Picture 620">
                    <a:extLst>
                      <a:ext uri="{FF2B5EF4-FFF2-40B4-BE49-F238E27FC236}">
                        <a16:creationId xmlns:a16="http://schemas.microsoft.com/office/drawing/2014/main" id="{6283FFCD-15E4-014A-BE16-65EFA3B8A9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2112" y="955023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22" name="Straight Arrow Connector 621">
                    <a:extLst>
                      <a:ext uri="{FF2B5EF4-FFF2-40B4-BE49-F238E27FC236}">
                        <a16:creationId xmlns:a16="http://schemas.microsoft.com/office/drawing/2014/main" id="{32C6812E-F2A3-8C4D-AD22-45DA73B4626F}"/>
                      </a:ext>
                    </a:extLst>
                  </p:cNvPr>
                  <p:cNvCxnSpPr>
                    <a:cxnSpLocks/>
                    <a:endCxn id="621" idx="2"/>
                  </p:cNvCxnSpPr>
                  <p:nvPr/>
                </p:nvCxnSpPr>
                <p:spPr>
                  <a:xfrm flipH="1" flipV="1">
                    <a:off x="662818" y="1136435"/>
                    <a:ext cx="373249" cy="4270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23" name="Picture 622">
                    <a:extLst>
                      <a:ext uri="{FF2B5EF4-FFF2-40B4-BE49-F238E27FC236}">
                        <a16:creationId xmlns:a16="http://schemas.microsoft.com/office/drawing/2014/main" id="{F38EC1BA-86E9-BE42-9DB4-393AE234FD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10624" y="1862949"/>
                    <a:ext cx="211373" cy="2532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5" name="TextBox 604">
                  <a:extLst>
                    <a:ext uri="{FF2B5EF4-FFF2-40B4-BE49-F238E27FC236}">
                      <a16:creationId xmlns:a16="http://schemas.microsoft.com/office/drawing/2014/main" id="{7940764D-5C8E-7246-9F30-EDEB5E4C3A66}"/>
                    </a:ext>
                  </a:extLst>
                </p:cNvPr>
                <p:cNvSpPr txBox="1"/>
                <p:nvPr/>
              </p:nvSpPr>
              <p:spPr>
                <a:xfrm>
                  <a:off x="1690857" y="1842982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cue</a:t>
                  </a:r>
                </a:p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(guided)</a:t>
                  </a:r>
                </a:p>
              </p:txBody>
            </p:sp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69DE9F27-B340-A947-B102-857DA64D536D}"/>
                    </a:ext>
                  </a:extLst>
                </p:cNvPr>
                <p:cNvSpPr txBox="1"/>
                <p:nvPr/>
              </p:nvSpPr>
              <p:spPr>
                <a:xfrm>
                  <a:off x="3244296" y="1848117"/>
                  <a:ext cx="1609352" cy="612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/>
                      <a:cs typeface="Arial"/>
                    </a:rPr>
                    <a:t>Trial 2 response</a:t>
                  </a:r>
                </a:p>
              </p:txBody>
            </p:sp>
            <p:pic>
              <p:nvPicPr>
                <p:cNvPr id="607" name="Picture 606">
                  <a:extLst>
                    <a:ext uri="{FF2B5EF4-FFF2-40B4-BE49-F238E27FC236}">
                      <a16:creationId xmlns:a16="http://schemas.microsoft.com/office/drawing/2014/main" id="{DBFDD991-F414-8B44-B040-9B4DA644F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0210" y="551143"/>
                  <a:ext cx="164526" cy="22763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8" name="TextBox 607">
                      <a:extLst>
                        <a:ext uri="{FF2B5EF4-FFF2-40B4-BE49-F238E27FC236}">
                          <a16:creationId xmlns:a16="http://schemas.microsoft.com/office/drawing/2014/main" id="{B46A580A-71DD-A344-98D5-1D47AF6011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304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700" b="1" i="1" dirty="0">
                                <a:latin typeface="Cambria Math" panose="02040503050406030204" pitchFamily="18" charset="0"/>
                                <a:cs typeface="Arial"/>
                              </a:rPr>
                              <m:t>−&gt;</m:t>
                            </m:r>
                          </m:oMath>
                        </m:oMathPara>
                      </a14:m>
                      <a:endParaRPr lang="en-US" sz="700" b="1" dirty="0">
                        <a:latin typeface="Arial"/>
                        <a:cs typeface="Arial"/>
                      </a:endParaRPr>
                    </a:p>
                  </p:txBody>
                </p:sp>
              </mc:Choice>
              <mc:Fallback xmlns=""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7F3E8B45-8D32-A242-B973-C7D161B30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2672" y="921032"/>
                      <a:ext cx="420851" cy="26555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7A8890E7-8BA2-484C-BB58-07FF22436EA6}"/>
              </a:ext>
            </a:extLst>
          </p:cNvPr>
          <p:cNvGrpSpPr/>
          <p:nvPr/>
        </p:nvGrpSpPr>
        <p:grpSpPr>
          <a:xfrm>
            <a:off x="526092" y="3292652"/>
            <a:ext cx="3453993" cy="1694963"/>
            <a:chOff x="268782" y="211024"/>
            <a:chExt cx="4584866" cy="2249912"/>
          </a:xfrm>
        </p:grpSpPr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B583BC37-BBC2-234A-A956-8AFC7736C402}"/>
                </a:ext>
              </a:extLst>
            </p:cNvPr>
            <p:cNvSpPr txBox="1"/>
            <p:nvPr/>
          </p:nvSpPr>
          <p:spPr>
            <a:xfrm>
              <a:off x="268782" y="1841782"/>
              <a:ext cx="1609352" cy="328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/>
                  <a:cs typeface="Arial"/>
                </a:rPr>
                <a:t>home base</a:t>
              </a:r>
            </a:p>
          </p:txBody>
        </p:sp>
        <p:grpSp>
          <p:nvGrpSpPr>
            <p:cNvPr id="708" name="Group 707">
              <a:extLst>
                <a:ext uri="{FF2B5EF4-FFF2-40B4-BE49-F238E27FC236}">
                  <a16:creationId xmlns:a16="http://schemas.microsoft.com/office/drawing/2014/main" id="{69A0A0BD-1B56-1441-8B8C-4207C3FB3951}"/>
                </a:ext>
              </a:extLst>
            </p:cNvPr>
            <p:cNvGrpSpPr/>
            <p:nvPr/>
          </p:nvGrpSpPr>
          <p:grpSpPr>
            <a:xfrm>
              <a:off x="439426" y="211024"/>
              <a:ext cx="4414222" cy="2249912"/>
              <a:chOff x="439426" y="211024"/>
              <a:chExt cx="4414222" cy="2249912"/>
            </a:xfrm>
          </p:grpSpPr>
          <p:grpSp>
            <p:nvGrpSpPr>
              <p:cNvPr id="709" name="Group 708">
                <a:extLst>
                  <a:ext uri="{FF2B5EF4-FFF2-40B4-BE49-F238E27FC236}">
                    <a16:creationId xmlns:a16="http://schemas.microsoft.com/office/drawing/2014/main" id="{F3C68DAC-3C17-CD43-95C4-652DCDEAB1ED}"/>
                  </a:ext>
                </a:extLst>
              </p:cNvPr>
              <p:cNvGrpSpPr/>
              <p:nvPr/>
            </p:nvGrpSpPr>
            <p:grpSpPr>
              <a:xfrm>
                <a:off x="43942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1B3AD1DE-BAD8-2E4C-A11C-A953EF45760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898DDE2C-9EFD-9548-ADE1-27F399189C0D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72A15519-70FB-4C4A-B5E9-FA1E3D89B550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A316EED2-4670-7246-A875-7AD21DECF5A8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022C09F3-7499-5C4A-BF9F-4F1F24B77B2E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50" name="Picture 749">
                  <a:extLst>
                    <a:ext uri="{FF2B5EF4-FFF2-40B4-BE49-F238E27FC236}">
                      <a16:creationId xmlns:a16="http://schemas.microsoft.com/office/drawing/2014/main" id="{4C50BE94-AFA4-0142-85EC-5350E97D0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1" name="Picture 750">
                  <a:extLst>
                    <a:ext uri="{FF2B5EF4-FFF2-40B4-BE49-F238E27FC236}">
                      <a16:creationId xmlns:a16="http://schemas.microsoft.com/office/drawing/2014/main" id="{D5AF5993-175A-2D40-9898-96DE37C65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2" name="Picture 751">
                  <a:extLst>
                    <a:ext uri="{FF2B5EF4-FFF2-40B4-BE49-F238E27FC236}">
                      <a16:creationId xmlns:a16="http://schemas.microsoft.com/office/drawing/2014/main" id="{54FA0465-5684-2A48-AD1C-C3628C7F21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3" name="Picture 752">
                  <a:extLst>
                    <a:ext uri="{FF2B5EF4-FFF2-40B4-BE49-F238E27FC236}">
                      <a16:creationId xmlns:a16="http://schemas.microsoft.com/office/drawing/2014/main" id="{425AD37F-718F-6549-B2D2-0E721CB141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4" name="Picture 753">
                  <a:extLst>
                    <a:ext uri="{FF2B5EF4-FFF2-40B4-BE49-F238E27FC236}">
                      <a16:creationId xmlns:a16="http://schemas.microsoft.com/office/drawing/2014/main" id="{DCA86B7A-7EEA-5C45-8479-12311884B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5" name="Picture 754">
                  <a:extLst>
                    <a:ext uri="{FF2B5EF4-FFF2-40B4-BE49-F238E27FC236}">
                      <a16:creationId xmlns:a16="http://schemas.microsoft.com/office/drawing/2014/main" id="{6B60016A-E140-4E45-816A-0EA575970E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56" name="Picture 755">
                  <a:extLst>
                    <a:ext uri="{FF2B5EF4-FFF2-40B4-BE49-F238E27FC236}">
                      <a16:creationId xmlns:a16="http://schemas.microsoft.com/office/drawing/2014/main" id="{08F53DED-F19B-A540-9281-3E5D1F5D83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4185" y="15743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57" name="Straight Arrow Connector 756">
                  <a:extLst>
                    <a:ext uri="{FF2B5EF4-FFF2-40B4-BE49-F238E27FC236}">
                      <a16:creationId xmlns:a16="http://schemas.microsoft.com/office/drawing/2014/main" id="{15CA4093-5FD3-444D-ABC4-BBDB9E291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963" y="1272108"/>
                  <a:ext cx="5385" cy="2783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58" name="Picture 757">
                  <a:extLst>
                    <a:ext uri="{FF2B5EF4-FFF2-40B4-BE49-F238E27FC236}">
                      <a16:creationId xmlns:a16="http://schemas.microsoft.com/office/drawing/2014/main" id="{129A871B-9197-6D42-BA62-A6B10C0313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810D63E7-BEF3-824C-8AA6-4AD0345E49CA}"/>
                  </a:ext>
                </a:extLst>
              </p:cNvPr>
              <p:cNvGrpSpPr/>
              <p:nvPr/>
            </p:nvGrpSpPr>
            <p:grpSpPr>
              <a:xfrm>
                <a:off x="1890010" y="211024"/>
                <a:ext cx="1260447" cy="1642604"/>
                <a:chOff x="363875" y="413442"/>
                <a:chExt cx="1260889" cy="1643178"/>
              </a:xfrm>
            </p:grpSpPr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43FC4BC9-EEE9-6248-BEE8-09222F954D71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0CE54259-1EF9-874C-A5C2-426BA5622B3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37F16A84-7DBE-1D4F-83BC-48F29195E6E2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5A78F7CD-9BC0-AD48-A497-97E5D7FA9776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8EFCFD9C-9D7C-FC4C-AE22-6B3EDE989B3D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36" name="Picture 735">
                  <a:extLst>
                    <a:ext uri="{FF2B5EF4-FFF2-40B4-BE49-F238E27FC236}">
                      <a16:creationId xmlns:a16="http://schemas.microsoft.com/office/drawing/2014/main" id="{00A00F29-79DD-834B-AB21-5F106190EA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7" name="Picture 736">
                  <a:extLst>
                    <a:ext uri="{FF2B5EF4-FFF2-40B4-BE49-F238E27FC236}">
                      <a16:creationId xmlns:a16="http://schemas.microsoft.com/office/drawing/2014/main" id="{D5B583AD-9D6A-B043-9073-8B2618CF0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8" name="Picture 737">
                  <a:extLst>
                    <a:ext uri="{FF2B5EF4-FFF2-40B4-BE49-F238E27FC236}">
                      <a16:creationId xmlns:a16="http://schemas.microsoft.com/office/drawing/2014/main" id="{EC5356A7-6E72-C24E-B5A2-3EACDFD20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39" name="Picture 738">
                  <a:extLst>
                    <a:ext uri="{FF2B5EF4-FFF2-40B4-BE49-F238E27FC236}">
                      <a16:creationId xmlns:a16="http://schemas.microsoft.com/office/drawing/2014/main" id="{C2A7E7D8-5BBF-F341-BE77-F39230B74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0" name="Picture 739">
                  <a:extLst>
                    <a:ext uri="{FF2B5EF4-FFF2-40B4-BE49-F238E27FC236}">
                      <a16:creationId xmlns:a16="http://schemas.microsoft.com/office/drawing/2014/main" id="{8A142C87-E114-F44B-9224-CD9632F4A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1" name="Picture 740">
                  <a:extLst>
                    <a:ext uri="{FF2B5EF4-FFF2-40B4-BE49-F238E27FC236}">
                      <a16:creationId xmlns:a16="http://schemas.microsoft.com/office/drawing/2014/main" id="{9FD0D442-52A8-7041-9EE1-49D8DF7A6D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42" name="Picture 741">
                  <a:extLst>
                    <a:ext uri="{FF2B5EF4-FFF2-40B4-BE49-F238E27FC236}">
                      <a16:creationId xmlns:a16="http://schemas.microsoft.com/office/drawing/2014/main" id="{7389344E-1AA2-0F42-B133-67E4AE4A42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43" name="Straight Arrow Connector 742">
                  <a:extLst>
                    <a:ext uri="{FF2B5EF4-FFF2-40B4-BE49-F238E27FC236}">
                      <a16:creationId xmlns:a16="http://schemas.microsoft.com/office/drawing/2014/main" id="{497DCA72-490A-4B43-8DF2-D3BEDA19A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44" name="Picture 743">
                  <a:extLst>
                    <a:ext uri="{FF2B5EF4-FFF2-40B4-BE49-F238E27FC236}">
                      <a16:creationId xmlns:a16="http://schemas.microsoft.com/office/drawing/2014/main" id="{CF7E4FAE-CC8A-8642-BAE9-F0CF5E5DF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BE6FE2F2-D135-4B4F-9F5C-007681687615}"/>
                  </a:ext>
                </a:extLst>
              </p:cNvPr>
              <p:cNvGrpSpPr/>
              <p:nvPr/>
            </p:nvGrpSpPr>
            <p:grpSpPr>
              <a:xfrm>
                <a:off x="3413436" y="211024"/>
                <a:ext cx="1224026" cy="1702119"/>
                <a:chOff x="400309" y="413442"/>
                <a:chExt cx="1224455" cy="1702714"/>
              </a:xfrm>
            </p:grpSpPr>
            <p:sp>
              <p:nvSpPr>
                <p:cNvPr id="717" name="Oval 716">
                  <a:extLst>
                    <a:ext uri="{FF2B5EF4-FFF2-40B4-BE49-F238E27FC236}">
                      <a16:creationId xmlns:a16="http://schemas.microsoft.com/office/drawing/2014/main" id="{548B37ED-B8F4-AE46-AE66-58078FB0AA75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718" name="Rectangle 717">
                  <a:extLst>
                    <a:ext uri="{FF2B5EF4-FFF2-40B4-BE49-F238E27FC236}">
                      <a16:creationId xmlns:a16="http://schemas.microsoft.com/office/drawing/2014/main" id="{893A8F2B-1867-BC40-B462-A592F1346D6F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19" name="Rectangle 718">
                  <a:extLst>
                    <a:ext uri="{FF2B5EF4-FFF2-40B4-BE49-F238E27FC236}">
                      <a16:creationId xmlns:a16="http://schemas.microsoft.com/office/drawing/2014/main" id="{DC31EBA9-41A7-6A42-B107-4EB5CD05D7FB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06426FC8-7412-664D-AD46-56CD108E338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721" name="Rectangle 720">
                  <a:extLst>
                    <a:ext uri="{FF2B5EF4-FFF2-40B4-BE49-F238E27FC236}">
                      <a16:creationId xmlns:a16="http://schemas.microsoft.com/office/drawing/2014/main" id="{3CA40D9E-5A96-AD44-997A-98027781927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722" name="Picture 721">
                  <a:extLst>
                    <a:ext uri="{FF2B5EF4-FFF2-40B4-BE49-F238E27FC236}">
                      <a16:creationId xmlns:a16="http://schemas.microsoft.com/office/drawing/2014/main" id="{52FC1639-E215-B64A-9C3B-0033FAE4E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3" name="Picture 722">
                  <a:extLst>
                    <a:ext uri="{FF2B5EF4-FFF2-40B4-BE49-F238E27FC236}">
                      <a16:creationId xmlns:a16="http://schemas.microsoft.com/office/drawing/2014/main" id="{8A9826CE-5812-3649-BC1D-9FF7BCCF03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4" name="Picture 723">
                  <a:extLst>
                    <a:ext uri="{FF2B5EF4-FFF2-40B4-BE49-F238E27FC236}">
                      <a16:creationId xmlns:a16="http://schemas.microsoft.com/office/drawing/2014/main" id="{D512C7C2-0555-DE45-8B4F-E887427ED1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5" name="Picture 724">
                  <a:extLst>
                    <a:ext uri="{FF2B5EF4-FFF2-40B4-BE49-F238E27FC236}">
                      <a16:creationId xmlns:a16="http://schemas.microsoft.com/office/drawing/2014/main" id="{486351CE-92CF-4149-BC57-9F6804F694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6" name="Picture 725">
                  <a:extLst>
                    <a:ext uri="{FF2B5EF4-FFF2-40B4-BE49-F238E27FC236}">
                      <a16:creationId xmlns:a16="http://schemas.microsoft.com/office/drawing/2014/main" id="{2A5F026C-DFCC-694A-A334-4359527D2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7" name="Picture 726">
                  <a:extLst>
                    <a:ext uri="{FF2B5EF4-FFF2-40B4-BE49-F238E27FC236}">
                      <a16:creationId xmlns:a16="http://schemas.microsoft.com/office/drawing/2014/main" id="{8A980C98-1B56-6B49-9C32-2B55E3FB8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728" name="Picture 727">
                  <a:extLst>
                    <a:ext uri="{FF2B5EF4-FFF2-40B4-BE49-F238E27FC236}">
                      <a16:creationId xmlns:a16="http://schemas.microsoft.com/office/drawing/2014/main" id="{C6AEE406-BE8D-0748-B5DA-81BE084B61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112" y="955023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729" name="Straight Arrow Connector 728">
                  <a:extLst>
                    <a:ext uri="{FF2B5EF4-FFF2-40B4-BE49-F238E27FC236}">
                      <a16:creationId xmlns:a16="http://schemas.microsoft.com/office/drawing/2014/main" id="{A616F455-AB3E-434D-B88D-3C762D1507E9}"/>
                    </a:ext>
                  </a:extLst>
                </p:cNvPr>
                <p:cNvCxnSpPr>
                  <a:cxnSpLocks/>
                  <a:endCxn id="728" idx="2"/>
                </p:cNvCxnSpPr>
                <p:nvPr/>
              </p:nvCxnSpPr>
              <p:spPr>
                <a:xfrm flipH="1" flipV="1">
                  <a:off x="662818" y="1136435"/>
                  <a:ext cx="373249" cy="4270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30" name="Picture 729">
                  <a:extLst>
                    <a:ext uri="{FF2B5EF4-FFF2-40B4-BE49-F238E27FC236}">
                      <a16:creationId xmlns:a16="http://schemas.microsoft.com/office/drawing/2014/main" id="{D40EB852-8560-904A-B774-96483940C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624" y="1862949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80F27335-30E1-BC4E-954E-C237F71BBB52}"/>
                  </a:ext>
                </a:extLst>
              </p:cNvPr>
              <p:cNvSpPr txBox="1"/>
              <p:nvPr/>
            </p:nvSpPr>
            <p:spPr>
              <a:xfrm>
                <a:off x="1690857" y="1842982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cue</a:t>
                </a:r>
              </a:p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(guided)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B86D37C6-17F2-C647-93EB-0C787C0F73E0}"/>
                  </a:ext>
                </a:extLst>
              </p:cNvPr>
              <p:cNvSpPr txBox="1"/>
              <p:nvPr/>
            </p:nvSpPr>
            <p:spPr>
              <a:xfrm>
                <a:off x="3244296" y="1848117"/>
                <a:ext cx="1609352" cy="61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/>
                    <a:cs typeface="Arial"/>
                  </a:rPr>
                  <a:t>Trial 3 response</a:t>
                </a:r>
              </a:p>
            </p:txBody>
          </p:sp>
          <p:pic>
            <p:nvPicPr>
              <p:cNvPr id="714" name="Picture 713">
                <a:extLst>
                  <a:ext uri="{FF2B5EF4-FFF2-40B4-BE49-F238E27FC236}">
                    <a16:creationId xmlns:a16="http://schemas.microsoft.com/office/drawing/2014/main" id="{41D5608F-3BF7-6149-96EB-657BC722A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0210" y="551143"/>
                <a:ext cx="164526" cy="22763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0381AA08-3DAF-D04A-BDF9-202525832E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304" y="921032"/>
                    <a:ext cx="420851" cy="2655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>
                              <a:latin typeface="Cambria Math" panose="02040503050406030204" pitchFamily="18" charset="0"/>
                              <a:cs typeface="Arial"/>
                            </a:rPr>
                            <m:t>−&gt;</m:t>
                          </m:r>
                        </m:oMath>
                      </m:oMathPara>
                    </a14:m>
                    <a:endParaRPr lang="en-US" sz="700" b="1" dirty="0">
                      <a:latin typeface="Arial"/>
                      <a:cs typeface="Arial"/>
                    </a:endParaRPr>
                  </a:p>
                </p:txBody>
              </p:sp>
            </mc:Choice>
            <mc:Fallback xmlns="">
              <p:sp>
                <p:nvSpPr>
                  <p:cNvPr id="716" name="TextBox 715">
                    <a:extLst>
                      <a:ext uri="{FF2B5EF4-FFF2-40B4-BE49-F238E27FC236}">
                        <a16:creationId xmlns:a16="http://schemas.microsoft.com/office/drawing/2014/main" id="{183ECC18-4C68-4745-964A-7CFF9DF0A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2672" y="921032"/>
                    <a:ext cx="420851" cy="2655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5" name="TextBox 654">
            <a:extLst>
              <a:ext uri="{FF2B5EF4-FFF2-40B4-BE49-F238E27FC236}">
                <a16:creationId xmlns:a16="http://schemas.microsoft.com/office/drawing/2014/main" id="{FDD443F7-FA92-964B-AB6E-7D5E6572B206}"/>
              </a:ext>
            </a:extLst>
          </p:cNvPr>
          <p:cNvSpPr txBox="1"/>
          <p:nvPr/>
        </p:nvSpPr>
        <p:spPr>
          <a:xfrm>
            <a:off x="508977" y="6174844"/>
            <a:ext cx="1212400" cy="247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home base</a:t>
            </a:r>
          </a:p>
        </p:txBody>
      </p: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7100E3FA-DAE2-4042-BB2E-B461D36DFD58}"/>
              </a:ext>
            </a:extLst>
          </p:cNvPr>
          <p:cNvGrpSpPr/>
          <p:nvPr/>
        </p:nvGrpSpPr>
        <p:grpSpPr>
          <a:xfrm>
            <a:off x="637531" y="4946318"/>
            <a:ext cx="922116" cy="1282285"/>
            <a:chOff x="400309" y="413442"/>
            <a:chExt cx="1224455" cy="1702714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53EBD5DC-E884-7F44-976C-6311536A217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CF39200E-E653-3443-B502-025E3E596589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DEEFA681-A8CE-F94F-ABBC-6EBC9AAE9BD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E45FCC9-439A-B143-B0CE-3127D18F7E6D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443DA29-B71D-6946-824D-443674DD30B7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98" name="Picture 697">
              <a:extLst>
                <a:ext uri="{FF2B5EF4-FFF2-40B4-BE49-F238E27FC236}">
                  <a16:creationId xmlns:a16="http://schemas.microsoft.com/office/drawing/2014/main" id="{2BB81111-7B4F-AD4D-A67C-CE50EB445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99" name="Picture 698">
              <a:extLst>
                <a:ext uri="{FF2B5EF4-FFF2-40B4-BE49-F238E27FC236}">
                  <a16:creationId xmlns:a16="http://schemas.microsoft.com/office/drawing/2014/main" id="{81A2C98B-8136-DE4C-92B0-07F1F7B1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700" name="Picture 699">
              <a:extLst>
                <a:ext uri="{FF2B5EF4-FFF2-40B4-BE49-F238E27FC236}">
                  <a16:creationId xmlns:a16="http://schemas.microsoft.com/office/drawing/2014/main" id="{52F2EB7A-44A6-4741-83FB-08286F98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701" name="Picture 700">
              <a:extLst>
                <a:ext uri="{FF2B5EF4-FFF2-40B4-BE49-F238E27FC236}">
                  <a16:creationId xmlns:a16="http://schemas.microsoft.com/office/drawing/2014/main" id="{0A742E28-0CA6-DB49-BAE8-7AE62E94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702" name="Picture 701">
              <a:extLst>
                <a:ext uri="{FF2B5EF4-FFF2-40B4-BE49-F238E27FC236}">
                  <a16:creationId xmlns:a16="http://schemas.microsoft.com/office/drawing/2014/main" id="{A966EAE6-0CF9-B544-A58D-D546D31F3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703" name="Picture 702">
              <a:extLst>
                <a:ext uri="{FF2B5EF4-FFF2-40B4-BE49-F238E27FC236}">
                  <a16:creationId xmlns:a16="http://schemas.microsoft.com/office/drawing/2014/main" id="{473A4A24-9748-5542-8169-6C7657DEA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704" name="Picture 703">
              <a:extLst>
                <a:ext uri="{FF2B5EF4-FFF2-40B4-BE49-F238E27FC236}">
                  <a16:creationId xmlns:a16="http://schemas.microsoft.com/office/drawing/2014/main" id="{1B83C0AC-D986-B444-BE4A-32671439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185" y="1574323"/>
              <a:ext cx="181412" cy="181411"/>
            </a:xfrm>
            <a:prstGeom prst="rect">
              <a:avLst/>
            </a:prstGeom>
          </p:spPr>
        </p:pic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D66197DD-19B8-A340-9C52-847D14A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63" y="1272108"/>
              <a:ext cx="5385" cy="278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06" name="Picture 705">
              <a:extLst>
                <a:ext uri="{FF2B5EF4-FFF2-40B4-BE49-F238E27FC236}">
                  <a16:creationId xmlns:a16="http://schemas.microsoft.com/office/drawing/2014/main" id="{0A0D5F4E-FA30-0D48-B0DA-47BB9C60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E178B630-0F83-7D4D-BD4C-F24C7CF2C673}"/>
              </a:ext>
            </a:extLst>
          </p:cNvPr>
          <p:cNvGrpSpPr/>
          <p:nvPr/>
        </p:nvGrpSpPr>
        <p:grpSpPr>
          <a:xfrm>
            <a:off x="1730324" y="4946318"/>
            <a:ext cx="984262" cy="1237450"/>
            <a:chOff x="363875" y="413442"/>
            <a:chExt cx="1306980" cy="1643178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048A0800-3275-7A4D-A1AF-63B5B0DD948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7CBEB71F-42A8-8D4E-91A7-6770A22CFAA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4BCC9E2-AB8F-BC4E-BE37-8142EAE9D0D7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2636F1B1-71A2-B642-8241-21E753C9091F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DE24016A-9DC2-BC4F-847A-F2F5F29FA5B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84" name="Picture 683">
              <a:extLst>
                <a:ext uri="{FF2B5EF4-FFF2-40B4-BE49-F238E27FC236}">
                  <a16:creationId xmlns:a16="http://schemas.microsoft.com/office/drawing/2014/main" id="{5DC18829-B39C-7A43-83AC-CC3054AC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85" name="Picture 684">
              <a:extLst>
                <a:ext uri="{FF2B5EF4-FFF2-40B4-BE49-F238E27FC236}">
                  <a16:creationId xmlns:a16="http://schemas.microsoft.com/office/drawing/2014/main" id="{0D95AF46-E2DF-A741-91AC-4BB867A5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86" name="Picture 685">
              <a:extLst>
                <a:ext uri="{FF2B5EF4-FFF2-40B4-BE49-F238E27FC236}">
                  <a16:creationId xmlns:a16="http://schemas.microsoft.com/office/drawing/2014/main" id="{810E64AA-39AF-B543-992C-B2E49BCC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87" name="Picture 686">
              <a:extLst>
                <a:ext uri="{FF2B5EF4-FFF2-40B4-BE49-F238E27FC236}">
                  <a16:creationId xmlns:a16="http://schemas.microsoft.com/office/drawing/2014/main" id="{D7F34132-238C-4442-8BED-B499FEACF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88" name="Picture 687">
              <a:extLst>
                <a:ext uri="{FF2B5EF4-FFF2-40B4-BE49-F238E27FC236}">
                  <a16:creationId xmlns:a16="http://schemas.microsoft.com/office/drawing/2014/main" id="{222CBFB6-7448-8346-9744-C4ED8AA1C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89" name="Picture 688">
              <a:extLst>
                <a:ext uri="{FF2B5EF4-FFF2-40B4-BE49-F238E27FC236}">
                  <a16:creationId xmlns:a16="http://schemas.microsoft.com/office/drawing/2014/main" id="{DBB9D3DC-D264-AF48-B9AA-A85699C46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690" name="Picture 689">
              <a:extLst>
                <a:ext uri="{FF2B5EF4-FFF2-40B4-BE49-F238E27FC236}">
                  <a16:creationId xmlns:a16="http://schemas.microsoft.com/office/drawing/2014/main" id="{830767D5-0FFC-7647-A191-87D628C9E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8FD2748B-95ED-5D4C-AF83-5391A0CB1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2" name="Picture 691">
              <a:extLst>
                <a:ext uri="{FF2B5EF4-FFF2-40B4-BE49-F238E27FC236}">
                  <a16:creationId xmlns:a16="http://schemas.microsoft.com/office/drawing/2014/main" id="{AB606F51-7EE8-6E4F-AFA5-7B26E9CF0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759" name="Picture 758">
              <a:extLst>
                <a:ext uri="{FF2B5EF4-FFF2-40B4-BE49-F238E27FC236}">
                  <a16:creationId xmlns:a16="http://schemas.microsoft.com/office/drawing/2014/main" id="{E93C61F0-5D49-5F49-AB8D-956397B0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801E71B3-05F0-9247-AC7B-D420CE7B6A6F}"/>
              </a:ext>
            </a:extLst>
          </p:cNvPr>
          <p:cNvGrpSpPr/>
          <p:nvPr/>
        </p:nvGrpSpPr>
        <p:grpSpPr>
          <a:xfrm>
            <a:off x="2877991" y="4946318"/>
            <a:ext cx="922116" cy="1282285"/>
            <a:chOff x="400309" y="413442"/>
            <a:chExt cx="1224455" cy="1702714"/>
          </a:xfrm>
        </p:grpSpPr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4CC781FF-5C44-6941-8FFD-994E6E3DDBF1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FD9B0C31-81D3-9847-941F-30A4811838CB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EBB2F5C0-FD09-224F-8C70-C19A25101EA1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67D0BA8E-B448-434E-9253-00787FDCE962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0BAEB3A7-0009-454F-BDEE-9A023A3C28B4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670" name="Picture 669">
              <a:extLst>
                <a:ext uri="{FF2B5EF4-FFF2-40B4-BE49-F238E27FC236}">
                  <a16:creationId xmlns:a16="http://schemas.microsoft.com/office/drawing/2014/main" id="{1EE21D18-5714-BD43-83A0-6FAD80413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671" name="Picture 670">
              <a:extLst>
                <a:ext uri="{FF2B5EF4-FFF2-40B4-BE49-F238E27FC236}">
                  <a16:creationId xmlns:a16="http://schemas.microsoft.com/office/drawing/2014/main" id="{80CF09B4-DE50-CC4E-A2AC-14933679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672" name="Picture 671">
              <a:extLst>
                <a:ext uri="{FF2B5EF4-FFF2-40B4-BE49-F238E27FC236}">
                  <a16:creationId xmlns:a16="http://schemas.microsoft.com/office/drawing/2014/main" id="{5C69CFA2-A57C-3149-B044-05C994AA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500D5B06-7C87-E345-9DA9-782F876D6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674" name="Picture 673">
              <a:extLst>
                <a:ext uri="{FF2B5EF4-FFF2-40B4-BE49-F238E27FC236}">
                  <a16:creationId xmlns:a16="http://schemas.microsoft.com/office/drawing/2014/main" id="{D7DD66AF-9B38-4D4C-9BAA-083D9E69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675" name="Picture 674">
              <a:extLst>
                <a:ext uri="{FF2B5EF4-FFF2-40B4-BE49-F238E27FC236}">
                  <a16:creationId xmlns:a16="http://schemas.microsoft.com/office/drawing/2014/main" id="{8D7228C1-CFFA-0145-8CDB-0C27F3D1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cxnSp>
          <p:nvCxnSpPr>
            <p:cNvPr id="677" name="Straight Arrow Connector 676">
              <a:extLst>
                <a:ext uri="{FF2B5EF4-FFF2-40B4-BE49-F238E27FC236}">
                  <a16:creationId xmlns:a16="http://schemas.microsoft.com/office/drawing/2014/main" id="{515F7093-4270-EC49-AE29-F8CD76D42ACC}"/>
                </a:ext>
              </a:extLst>
            </p:cNvPr>
            <p:cNvCxnSpPr>
              <a:cxnSpLocks/>
              <a:endCxn id="760" idx="2"/>
            </p:cNvCxnSpPr>
            <p:nvPr/>
          </p:nvCxnSpPr>
          <p:spPr>
            <a:xfrm flipV="1">
              <a:off x="1036068" y="1150233"/>
              <a:ext cx="347285" cy="413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78" name="Picture 677">
              <a:extLst>
                <a:ext uri="{FF2B5EF4-FFF2-40B4-BE49-F238E27FC236}">
                  <a16:creationId xmlns:a16="http://schemas.microsoft.com/office/drawing/2014/main" id="{9EE8F07A-9D03-C94B-A520-C89A78B5D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24" y="1862949"/>
              <a:ext cx="211373" cy="253207"/>
            </a:xfrm>
            <a:prstGeom prst="rect">
              <a:avLst/>
            </a:prstGeom>
          </p:spPr>
        </p:pic>
        <p:pic>
          <p:nvPicPr>
            <p:cNvPr id="760" name="Picture 759">
              <a:extLst>
                <a:ext uri="{FF2B5EF4-FFF2-40B4-BE49-F238E27FC236}">
                  <a16:creationId xmlns:a16="http://schemas.microsoft.com/office/drawing/2014/main" id="{53CFC648-86E6-4B41-A394-211368273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2646" y="968822"/>
              <a:ext cx="181412" cy="181412"/>
            </a:xfrm>
            <a:prstGeom prst="rect">
              <a:avLst/>
            </a:prstGeom>
          </p:spPr>
        </p:pic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B31B983F-C39B-8D47-9A8F-B2E3C191E545}"/>
              </a:ext>
            </a:extLst>
          </p:cNvPr>
          <p:cNvSpPr txBox="1"/>
          <p:nvPr/>
        </p:nvSpPr>
        <p:spPr>
          <a:xfrm>
            <a:off x="1580292" y="6175748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cue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3019E66F-0FAC-284C-A19A-D712452F4068}"/>
              </a:ext>
            </a:extLst>
          </p:cNvPr>
          <p:cNvSpPr txBox="1"/>
          <p:nvPr/>
        </p:nvSpPr>
        <p:spPr>
          <a:xfrm>
            <a:off x="2750570" y="6179616"/>
            <a:ext cx="121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Trial 4 response</a:t>
            </a:r>
          </a:p>
        </p:txBody>
      </p:sp>
      <p:pic>
        <p:nvPicPr>
          <p:cNvPr id="662" name="Picture 661">
            <a:extLst>
              <a:ext uri="{FF2B5EF4-FFF2-40B4-BE49-F238E27FC236}">
                <a16:creationId xmlns:a16="http://schemas.microsoft.com/office/drawing/2014/main" id="{62CBAA47-6266-C24D-BB7C-539E2B188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982" y="5181696"/>
            <a:ext cx="123945" cy="171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/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EBA0273-AF0D-8D4E-A67E-A7057D2B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75" y="5481200"/>
                <a:ext cx="317047" cy="200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/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700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0416ECF-5B93-F34D-AC19-7627687E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78" y="5481200"/>
                <a:ext cx="317047" cy="200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1" name="Picture 760">
            <a:extLst>
              <a:ext uri="{FF2B5EF4-FFF2-40B4-BE49-F238E27FC236}">
                <a16:creationId xmlns:a16="http://schemas.microsoft.com/office/drawing/2014/main" id="{007D0754-E17C-0D4B-A428-7CAE963B0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997" y="5185769"/>
            <a:ext cx="123945" cy="17148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874000A-2F4B-494C-8F8C-7A97AACC1E68}"/>
              </a:ext>
            </a:extLst>
          </p:cNvPr>
          <p:cNvGrpSpPr/>
          <p:nvPr/>
        </p:nvGrpSpPr>
        <p:grpSpPr>
          <a:xfrm>
            <a:off x="9105563" y="-13581"/>
            <a:ext cx="2304255" cy="5824837"/>
            <a:chOff x="4288166" y="-15875"/>
            <a:chExt cx="2304255" cy="5824837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088C328-1253-8B45-9F71-538B7ED526B6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D87DAEBF-4102-1C4F-91BC-5AED093C7EA1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/>
                  <a:cs typeface="Arial"/>
                </a:rPr>
                <a:t>C</a:t>
              </a:r>
            </a:p>
          </p:txBody>
        </p:sp>
        <p:grpSp>
          <p:nvGrpSpPr>
            <p:cNvPr id="1520" name="Group 1519">
              <a:extLst>
                <a:ext uri="{FF2B5EF4-FFF2-40B4-BE49-F238E27FC236}">
                  <a16:creationId xmlns:a16="http://schemas.microsoft.com/office/drawing/2014/main" id="{EF3788DD-BCC4-8C41-BE61-F5A006FDAB50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21" name="Oval 1520">
                <a:extLst>
                  <a:ext uri="{FF2B5EF4-FFF2-40B4-BE49-F238E27FC236}">
                    <a16:creationId xmlns:a16="http://schemas.microsoft.com/office/drawing/2014/main" id="{8450FD9D-30F2-954B-9A6B-B8FE6BC96142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22" name="Rectangle 1521">
                <a:extLst>
                  <a:ext uri="{FF2B5EF4-FFF2-40B4-BE49-F238E27FC236}">
                    <a16:creationId xmlns:a16="http://schemas.microsoft.com/office/drawing/2014/main" id="{D2E45C7E-E46F-424B-A713-B3A8BB1E162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3" name="Rectangle 1522">
                <a:extLst>
                  <a:ext uri="{FF2B5EF4-FFF2-40B4-BE49-F238E27FC236}">
                    <a16:creationId xmlns:a16="http://schemas.microsoft.com/office/drawing/2014/main" id="{3F92958C-0707-2442-AF05-06A2CB8324A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4" name="Rectangle 1523">
                <a:extLst>
                  <a:ext uri="{FF2B5EF4-FFF2-40B4-BE49-F238E27FC236}">
                    <a16:creationId xmlns:a16="http://schemas.microsoft.com/office/drawing/2014/main" id="{D559E719-CC65-2F49-97BF-0085E8344F9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25" name="Rectangle 1524">
                <a:extLst>
                  <a:ext uri="{FF2B5EF4-FFF2-40B4-BE49-F238E27FC236}">
                    <a16:creationId xmlns:a16="http://schemas.microsoft.com/office/drawing/2014/main" id="{79F40B83-5F45-0E4A-A5E3-C9B23D75EFB8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26" name="Picture 1525">
                <a:extLst>
                  <a:ext uri="{FF2B5EF4-FFF2-40B4-BE49-F238E27FC236}">
                    <a16:creationId xmlns:a16="http://schemas.microsoft.com/office/drawing/2014/main" id="{28552F01-CA7E-2847-933D-432FA9851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7" name="Picture 1526">
                <a:extLst>
                  <a:ext uri="{FF2B5EF4-FFF2-40B4-BE49-F238E27FC236}">
                    <a16:creationId xmlns:a16="http://schemas.microsoft.com/office/drawing/2014/main" id="{E99B7A1F-144D-4B4B-AB46-DFEAC58E5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8" name="Picture 1527">
                <a:extLst>
                  <a:ext uri="{FF2B5EF4-FFF2-40B4-BE49-F238E27FC236}">
                    <a16:creationId xmlns:a16="http://schemas.microsoft.com/office/drawing/2014/main" id="{921B0FB1-11FB-B94F-AC84-CC4B8181D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29" name="Picture 1528">
                <a:extLst>
                  <a:ext uri="{FF2B5EF4-FFF2-40B4-BE49-F238E27FC236}">
                    <a16:creationId xmlns:a16="http://schemas.microsoft.com/office/drawing/2014/main" id="{C44AE9D2-36E5-114D-962B-472E2AE59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0" name="Picture 1529">
                <a:extLst>
                  <a:ext uri="{FF2B5EF4-FFF2-40B4-BE49-F238E27FC236}">
                    <a16:creationId xmlns:a16="http://schemas.microsoft.com/office/drawing/2014/main" id="{CA7D996C-57FF-834C-8EC8-D3B2DC613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1" name="Picture 1530">
                <a:extLst>
                  <a:ext uri="{FF2B5EF4-FFF2-40B4-BE49-F238E27FC236}">
                    <a16:creationId xmlns:a16="http://schemas.microsoft.com/office/drawing/2014/main" id="{C546885D-6D42-9447-8E43-81811D26D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34" name="Picture 1533">
                <a:extLst>
                  <a:ext uri="{FF2B5EF4-FFF2-40B4-BE49-F238E27FC236}">
                    <a16:creationId xmlns:a16="http://schemas.microsoft.com/office/drawing/2014/main" id="{B841EE53-6491-7C4F-8E93-7D12D4755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5" name="Picture 1534">
                <a:extLst>
                  <a:ext uri="{FF2B5EF4-FFF2-40B4-BE49-F238E27FC236}">
                    <a16:creationId xmlns:a16="http://schemas.microsoft.com/office/drawing/2014/main" id="{9028A65E-CD82-3C4E-9508-331B5CA34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36" name="Picture 1535">
                <a:extLst>
                  <a:ext uri="{FF2B5EF4-FFF2-40B4-BE49-F238E27FC236}">
                    <a16:creationId xmlns:a16="http://schemas.microsoft.com/office/drawing/2014/main" id="{BF36BCFE-0B3E-EE42-936A-00478B447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37" name="Group 1536">
              <a:extLst>
                <a:ext uri="{FF2B5EF4-FFF2-40B4-BE49-F238E27FC236}">
                  <a16:creationId xmlns:a16="http://schemas.microsoft.com/office/drawing/2014/main" id="{9F7E4125-F439-3C4D-9D7D-032E6710A0EB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38" name="Oval 1537">
                <a:extLst>
                  <a:ext uri="{FF2B5EF4-FFF2-40B4-BE49-F238E27FC236}">
                    <a16:creationId xmlns:a16="http://schemas.microsoft.com/office/drawing/2014/main" id="{240ED646-B52E-0544-B6C9-E3A14F17CEA0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39" name="Rectangle 1538">
                <a:extLst>
                  <a:ext uri="{FF2B5EF4-FFF2-40B4-BE49-F238E27FC236}">
                    <a16:creationId xmlns:a16="http://schemas.microsoft.com/office/drawing/2014/main" id="{EE8641CE-B43C-6D4C-8AC5-A08C2D608C8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0" name="Rectangle 1539">
                <a:extLst>
                  <a:ext uri="{FF2B5EF4-FFF2-40B4-BE49-F238E27FC236}">
                    <a16:creationId xmlns:a16="http://schemas.microsoft.com/office/drawing/2014/main" id="{657A030B-DA99-B347-A9CD-148D4114DD2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4CD2756E-BB0D-F04C-9325-42BC097767AB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2" name="Rectangle 1541">
                <a:extLst>
                  <a:ext uri="{FF2B5EF4-FFF2-40B4-BE49-F238E27FC236}">
                    <a16:creationId xmlns:a16="http://schemas.microsoft.com/office/drawing/2014/main" id="{BED34A24-920B-534E-A838-FBBE100538F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43" name="Picture 1542">
                <a:extLst>
                  <a:ext uri="{FF2B5EF4-FFF2-40B4-BE49-F238E27FC236}">
                    <a16:creationId xmlns:a16="http://schemas.microsoft.com/office/drawing/2014/main" id="{11D68819-922C-B645-8B94-F811BA884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4" name="Picture 1543">
                <a:extLst>
                  <a:ext uri="{FF2B5EF4-FFF2-40B4-BE49-F238E27FC236}">
                    <a16:creationId xmlns:a16="http://schemas.microsoft.com/office/drawing/2014/main" id="{A811B99F-4002-E74B-BAB4-A519C2A32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5" name="Picture 1544">
                <a:extLst>
                  <a:ext uri="{FF2B5EF4-FFF2-40B4-BE49-F238E27FC236}">
                    <a16:creationId xmlns:a16="http://schemas.microsoft.com/office/drawing/2014/main" id="{C245E3B0-4B45-E146-87CD-50128730A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6" name="Picture 1545">
                <a:extLst>
                  <a:ext uri="{FF2B5EF4-FFF2-40B4-BE49-F238E27FC236}">
                    <a16:creationId xmlns:a16="http://schemas.microsoft.com/office/drawing/2014/main" id="{48DF4C5E-A0FD-EC4B-B0AD-E171C5F4F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7" name="Picture 1546">
                <a:extLst>
                  <a:ext uri="{FF2B5EF4-FFF2-40B4-BE49-F238E27FC236}">
                    <a16:creationId xmlns:a16="http://schemas.microsoft.com/office/drawing/2014/main" id="{28A62533-35D7-2740-A75C-0E5FB9BC1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8" name="Picture 1547">
                <a:extLst>
                  <a:ext uri="{FF2B5EF4-FFF2-40B4-BE49-F238E27FC236}">
                    <a16:creationId xmlns:a16="http://schemas.microsoft.com/office/drawing/2014/main" id="{FF281519-47D8-2E42-83EC-52CFB8414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49" name="Picture 1548">
                <a:extLst>
                  <a:ext uri="{FF2B5EF4-FFF2-40B4-BE49-F238E27FC236}">
                    <a16:creationId xmlns:a16="http://schemas.microsoft.com/office/drawing/2014/main" id="{264CE998-154A-C64A-A1DB-AAE1501A9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0" name="Picture 1549">
                <a:extLst>
                  <a:ext uri="{FF2B5EF4-FFF2-40B4-BE49-F238E27FC236}">
                    <a16:creationId xmlns:a16="http://schemas.microsoft.com/office/drawing/2014/main" id="{5A0745A6-55C3-E84B-B63A-D71EBF8AD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51" name="Picture 1550">
                <a:extLst>
                  <a:ext uri="{FF2B5EF4-FFF2-40B4-BE49-F238E27FC236}">
                    <a16:creationId xmlns:a16="http://schemas.microsoft.com/office/drawing/2014/main" id="{12182A1B-0FF3-C348-8F7E-F13929713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52" name="Group 1551">
              <a:extLst>
                <a:ext uri="{FF2B5EF4-FFF2-40B4-BE49-F238E27FC236}">
                  <a16:creationId xmlns:a16="http://schemas.microsoft.com/office/drawing/2014/main" id="{0A531F4C-728B-884A-9006-C40283225BFD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53" name="Oval 1552">
                <a:extLst>
                  <a:ext uri="{FF2B5EF4-FFF2-40B4-BE49-F238E27FC236}">
                    <a16:creationId xmlns:a16="http://schemas.microsoft.com/office/drawing/2014/main" id="{41C0762C-7BA0-704D-A912-4921853B71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54" name="Rectangle 1553">
                <a:extLst>
                  <a:ext uri="{FF2B5EF4-FFF2-40B4-BE49-F238E27FC236}">
                    <a16:creationId xmlns:a16="http://schemas.microsoft.com/office/drawing/2014/main" id="{E53F28FE-A603-9948-8522-A38448B31389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5" name="Rectangle 1554">
                <a:extLst>
                  <a:ext uri="{FF2B5EF4-FFF2-40B4-BE49-F238E27FC236}">
                    <a16:creationId xmlns:a16="http://schemas.microsoft.com/office/drawing/2014/main" id="{FC3F0C9A-3B99-A841-A511-684ECC5A689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6" name="Rectangle 1555">
                <a:extLst>
                  <a:ext uri="{FF2B5EF4-FFF2-40B4-BE49-F238E27FC236}">
                    <a16:creationId xmlns:a16="http://schemas.microsoft.com/office/drawing/2014/main" id="{CC506000-4893-2C4F-978C-BDE2382E878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7" name="Rectangle 1556">
                <a:extLst>
                  <a:ext uri="{FF2B5EF4-FFF2-40B4-BE49-F238E27FC236}">
                    <a16:creationId xmlns:a16="http://schemas.microsoft.com/office/drawing/2014/main" id="{DA276E05-8747-F846-98EB-A4BCFFBE966A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58" name="Picture 1557">
                <a:extLst>
                  <a:ext uri="{FF2B5EF4-FFF2-40B4-BE49-F238E27FC236}">
                    <a16:creationId xmlns:a16="http://schemas.microsoft.com/office/drawing/2014/main" id="{9653BD37-F36B-5D4C-9A24-022FD3889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59" name="Picture 1558">
                <a:extLst>
                  <a:ext uri="{FF2B5EF4-FFF2-40B4-BE49-F238E27FC236}">
                    <a16:creationId xmlns:a16="http://schemas.microsoft.com/office/drawing/2014/main" id="{A013DF8E-7893-894F-8155-495AAEF2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0" name="Picture 1559">
                <a:extLst>
                  <a:ext uri="{FF2B5EF4-FFF2-40B4-BE49-F238E27FC236}">
                    <a16:creationId xmlns:a16="http://schemas.microsoft.com/office/drawing/2014/main" id="{81CFE884-7ABC-9748-AF32-3E85AE2EE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1" name="Picture 1560">
                <a:extLst>
                  <a:ext uri="{FF2B5EF4-FFF2-40B4-BE49-F238E27FC236}">
                    <a16:creationId xmlns:a16="http://schemas.microsoft.com/office/drawing/2014/main" id="{346CE4E1-201E-5C4A-B9E5-4A20354CB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2" name="Picture 1561">
                <a:extLst>
                  <a:ext uri="{FF2B5EF4-FFF2-40B4-BE49-F238E27FC236}">
                    <a16:creationId xmlns:a16="http://schemas.microsoft.com/office/drawing/2014/main" id="{44643B18-4FFB-394B-A0CB-E8EA17DD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3" name="Picture 1562">
                <a:extLst>
                  <a:ext uri="{FF2B5EF4-FFF2-40B4-BE49-F238E27FC236}">
                    <a16:creationId xmlns:a16="http://schemas.microsoft.com/office/drawing/2014/main" id="{BA01D8EE-C9A7-C444-8779-75EE41F18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64" name="Picture 1563">
                <a:extLst>
                  <a:ext uri="{FF2B5EF4-FFF2-40B4-BE49-F238E27FC236}">
                    <a16:creationId xmlns:a16="http://schemas.microsoft.com/office/drawing/2014/main" id="{17AD45F7-99DF-4144-8B9D-31C58255D1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5" name="Picture 1564">
                <a:extLst>
                  <a:ext uri="{FF2B5EF4-FFF2-40B4-BE49-F238E27FC236}">
                    <a16:creationId xmlns:a16="http://schemas.microsoft.com/office/drawing/2014/main" id="{05ADABB2-6F69-C54B-A727-3A72465B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66" name="Picture 1565">
                <a:extLst>
                  <a:ext uri="{FF2B5EF4-FFF2-40B4-BE49-F238E27FC236}">
                    <a16:creationId xmlns:a16="http://schemas.microsoft.com/office/drawing/2014/main" id="{59A7C8D0-27D2-F348-B5E6-B58D33E3D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7" name="TextBox 1566">
                  <a:extLst>
                    <a:ext uri="{FF2B5EF4-FFF2-40B4-BE49-F238E27FC236}">
                      <a16:creationId xmlns:a16="http://schemas.microsoft.com/office/drawing/2014/main" id="{B9B9D262-A961-C740-B9BF-C248972A4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8" name="TextBox 1567">
                  <a:extLst>
                    <a:ext uri="{FF2B5EF4-FFF2-40B4-BE49-F238E27FC236}">
                      <a16:creationId xmlns:a16="http://schemas.microsoft.com/office/drawing/2014/main" id="{904AE1BE-4FF8-004C-810E-F16FC1437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8C852-9068-4948-8E21-238822A2D7C3}"/>
                </a:ext>
              </a:extLst>
            </p:cNvPr>
            <p:cNvSpPr txBox="1"/>
            <p:nvPr/>
          </p:nvSpPr>
          <p:spPr>
            <a:xfrm>
              <a:off x="5681594" y="513631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1</a:t>
              </a: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DFBC364C-8086-1849-88E0-BFF09B938C5F}"/>
                </a:ext>
              </a:extLst>
            </p:cNvPr>
            <p:cNvSpPr txBox="1"/>
            <p:nvPr/>
          </p:nvSpPr>
          <p:spPr>
            <a:xfrm>
              <a:off x="5681594" y="2118855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2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73CA555F-C3AC-A247-8003-76F98DB78E42}"/>
                </a:ext>
              </a:extLst>
            </p:cNvPr>
            <p:cNvSpPr txBox="1"/>
            <p:nvPr/>
          </p:nvSpPr>
          <p:spPr>
            <a:xfrm>
              <a:off x="5666360" y="3780274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Game 3</a:t>
              </a:r>
            </a:p>
          </p:txBody>
        </p:sp>
      </p:grpSp>
      <p:grpSp>
        <p:nvGrpSpPr>
          <p:cNvPr id="1574" name="Group 1573">
            <a:extLst>
              <a:ext uri="{FF2B5EF4-FFF2-40B4-BE49-F238E27FC236}">
                <a16:creationId xmlns:a16="http://schemas.microsoft.com/office/drawing/2014/main" id="{00551F53-1491-374E-8A8B-C6BC3B6A3B8F}"/>
              </a:ext>
            </a:extLst>
          </p:cNvPr>
          <p:cNvGrpSpPr/>
          <p:nvPr/>
        </p:nvGrpSpPr>
        <p:grpSpPr>
          <a:xfrm>
            <a:off x="4027691" y="-33662"/>
            <a:ext cx="5197058" cy="6876072"/>
            <a:chOff x="4413827" y="-67424"/>
            <a:chExt cx="5197058" cy="6876072"/>
          </a:xfrm>
        </p:grpSpPr>
        <p:sp>
          <p:nvSpPr>
            <p:cNvPr id="1575" name="TextBox 1574">
              <a:extLst>
                <a:ext uri="{FF2B5EF4-FFF2-40B4-BE49-F238E27FC236}">
                  <a16:creationId xmlns:a16="http://schemas.microsoft.com/office/drawing/2014/main" id="{E4061F3D-B467-F24E-BC7D-546E7B400419}"/>
                </a:ext>
              </a:extLst>
            </p:cNvPr>
            <p:cNvSpPr txBox="1"/>
            <p:nvPr/>
          </p:nvSpPr>
          <p:spPr>
            <a:xfrm>
              <a:off x="4785435" y="1467764"/>
              <a:ext cx="1575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Long condition</a:t>
              </a:r>
            </a:p>
          </p:txBody>
        </p:sp>
        <p:grpSp>
          <p:nvGrpSpPr>
            <p:cNvPr id="1576" name="Group 1575">
              <a:extLst>
                <a:ext uri="{FF2B5EF4-FFF2-40B4-BE49-F238E27FC236}">
                  <a16:creationId xmlns:a16="http://schemas.microsoft.com/office/drawing/2014/main" id="{D44B8071-B249-9341-AFE7-17C86E45EFED}"/>
                </a:ext>
              </a:extLst>
            </p:cNvPr>
            <p:cNvGrpSpPr/>
            <p:nvPr/>
          </p:nvGrpSpPr>
          <p:grpSpPr>
            <a:xfrm>
              <a:off x="4413827" y="-67424"/>
              <a:ext cx="5197058" cy="6876072"/>
              <a:chOff x="4413827" y="-67424"/>
              <a:chExt cx="5197058" cy="6876072"/>
            </a:xfrm>
          </p:grpSpPr>
          <p:grpSp>
            <p:nvGrpSpPr>
              <p:cNvPr id="1577" name="Group 1576">
                <a:extLst>
                  <a:ext uri="{FF2B5EF4-FFF2-40B4-BE49-F238E27FC236}">
                    <a16:creationId xmlns:a16="http://schemas.microsoft.com/office/drawing/2014/main" id="{39EAEC1E-59A2-4C42-BA8E-89A16B6D3B14}"/>
                  </a:ext>
                </a:extLst>
              </p:cNvPr>
              <p:cNvGrpSpPr/>
              <p:nvPr/>
            </p:nvGrpSpPr>
            <p:grpSpPr>
              <a:xfrm>
                <a:off x="4918544" y="835080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2043" name="Group 2042">
                  <a:extLst>
                    <a:ext uri="{FF2B5EF4-FFF2-40B4-BE49-F238E27FC236}">
                      <a16:creationId xmlns:a16="http://schemas.microsoft.com/office/drawing/2014/main" id="{74C50EA8-51E9-5942-872F-3475A061EE8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74" name="Oval 2073">
                    <a:extLst>
                      <a:ext uri="{FF2B5EF4-FFF2-40B4-BE49-F238E27FC236}">
                        <a16:creationId xmlns:a16="http://schemas.microsoft.com/office/drawing/2014/main" id="{5378CF70-42B9-8F49-AAF8-0FBF852E60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75" name="Rectangle 2074">
                    <a:extLst>
                      <a:ext uri="{FF2B5EF4-FFF2-40B4-BE49-F238E27FC236}">
                        <a16:creationId xmlns:a16="http://schemas.microsoft.com/office/drawing/2014/main" id="{D67692F7-4AA9-3943-8ACD-9E51A84CFB4A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6" name="Rectangle 2075">
                    <a:extLst>
                      <a:ext uri="{FF2B5EF4-FFF2-40B4-BE49-F238E27FC236}">
                        <a16:creationId xmlns:a16="http://schemas.microsoft.com/office/drawing/2014/main" id="{7339A434-DFBA-C240-BEE3-927BE778747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7" name="Rectangle 2076">
                    <a:extLst>
                      <a:ext uri="{FF2B5EF4-FFF2-40B4-BE49-F238E27FC236}">
                        <a16:creationId xmlns:a16="http://schemas.microsoft.com/office/drawing/2014/main" id="{58392B60-D752-3D40-80E6-66F45F9190E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78" name="Rectangle 2077">
                    <a:extLst>
                      <a:ext uri="{FF2B5EF4-FFF2-40B4-BE49-F238E27FC236}">
                        <a16:creationId xmlns:a16="http://schemas.microsoft.com/office/drawing/2014/main" id="{A992A44D-4E4B-6441-9FDD-983053CDFE1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79" name="Picture 2078">
                    <a:extLst>
                      <a:ext uri="{FF2B5EF4-FFF2-40B4-BE49-F238E27FC236}">
                        <a16:creationId xmlns:a16="http://schemas.microsoft.com/office/drawing/2014/main" id="{C730698B-4EE6-A941-A7A1-39BBF0F359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0" name="Picture 2079">
                    <a:extLst>
                      <a:ext uri="{FF2B5EF4-FFF2-40B4-BE49-F238E27FC236}">
                        <a16:creationId xmlns:a16="http://schemas.microsoft.com/office/drawing/2014/main" id="{74E34B02-607D-BD46-904D-CF6CDD128E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1" name="Picture 2080">
                    <a:extLst>
                      <a:ext uri="{FF2B5EF4-FFF2-40B4-BE49-F238E27FC236}">
                        <a16:creationId xmlns:a16="http://schemas.microsoft.com/office/drawing/2014/main" id="{86C4154D-B0CD-244A-B6D6-D8CEF45AA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2" name="Picture 2081">
                    <a:extLst>
                      <a:ext uri="{FF2B5EF4-FFF2-40B4-BE49-F238E27FC236}">
                        <a16:creationId xmlns:a16="http://schemas.microsoft.com/office/drawing/2014/main" id="{5C519395-9270-8F42-9DCA-1FC5FFA44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3" name="Picture 2082">
                    <a:extLst>
                      <a:ext uri="{FF2B5EF4-FFF2-40B4-BE49-F238E27FC236}">
                        <a16:creationId xmlns:a16="http://schemas.microsoft.com/office/drawing/2014/main" id="{8F325B04-ED64-0041-8FB9-4E0BCBFF2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4" name="Picture 2083">
                    <a:extLst>
                      <a:ext uri="{FF2B5EF4-FFF2-40B4-BE49-F238E27FC236}">
                        <a16:creationId xmlns:a16="http://schemas.microsoft.com/office/drawing/2014/main" id="{FEB5DD5F-617D-7147-983E-20688C9445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85" name="Picture 2084">
                    <a:extLst>
                      <a:ext uri="{FF2B5EF4-FFF2-40B4-BE49-F238E27FC236}">
                        <a16:creationId xmlns:a16="http://schemas.microsoft.com/office/drawing/2014/main" id="{B86F5693-8B11-A94A-A1E6-85F82B5273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86" name="Straight Arrow Connector 2085">
                    <a:extLst>
                      <a:ext uri="{FF2B5EF4-FFF2-40B4-BE49-F238E27FC236}">
                        <a16:creationId xmlns:a16="http://schemas.microsoft.com/office/drawing/2014/main" id="{6EC54931-994C-4843-906A-DAC2AFB19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87" name="Picture 2086">
                    <a:extLst>
                      <a:ext uri="{FF2B5EF4-FFF2-40B4-BE49-F238E27FC236}">
                        <a16:creationId xmlns:a16="http://schemas.microsoft.com/office/drawing/2014/main" id="{2B914B2D-6137-8942-B19E-578DBA4A3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4" name="Group 2043">
                  <a:extLst>
                    <a:ext uri="{FF2B5EF4-FFF2-40B4-BE49-F238E27FC236}">
                      <a16:creationId xmlns:a16="http://schemas.microsoft.com/office/drawing/2014/main" id="{4C25A0EC-B6E5-4143-B870-F8704B28B8AB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60" name="Oval 2059">
                    <a:extLst>
                      <a:ext uri="{FF2B5EF4-FFF2-40B4-BE49-F238E27FC236}">
                        <a16:creationId xmlns:a16="http://schemas.microsoft.com/office/drawing/2014/main" id="{72A3E0C0-627D-614F-A6F8-D1B88344E7C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61" name="Rectangle 2060">
                    <a:extLst>
                      <a:ext uri="{FF2B5EF4-FFF2-40B4-BE49-F238E27FC236}">
                        <a16:creationId xmlns:a16="http://schemas.microsoft.com/office/drawing/2014/main" id="{B5765C0F-2670-0148-A2BA-E077F13059D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2" name="Rectangle 2061">
                    <a:extLst>
                      <a:ext uri="{FF2B5EF4-FFF2-40B4-BE49-F238E27FC236}">
                        <a16:creationId xmlns:a16="http://schemas.microsoft.com/office/drawing/2014/main" id="{3B1BB77E-187F-BC4C-9677-B61B78E6BF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3" name="Rectangle 2062">
                    <a:extLst>
                      <a:ext uri="{FF2B5EF4-FFF2-40B4-BE49-F238E27FC236}">
                        <a16:creationId xmlns:a16="http://schemas.microsoft.com/office/drawing/2014/main" id="{A1FF5BDB-D601-224E-889B-ED9F4038735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64" name="Rectangle 2063">
                    <a:extLst>
                      <a:ext uri="{FF2B5EF4-FFF2-40B4-BE49-F238E27FC236}">
                        <a16:creationId xmlns:a16="http://schemas.microsoft.com/office/drawing/2014/main" id="{D538B1DC-7981-4248-A697-3516314836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65" name="Picture 2064">
                    <a:extLst>
                      <a:ext uri="{FF2B5EF4-FFF2-40B4-BE49-F238E27FC236}">
                        <a16:creationId xmlns:a16="http://schemas.microsoft.com/office/drawing/2014/main" id="{CE6FA09B-117C-BA49-816A-4B63911B1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6" name="Picture 2065">
                    <a:extLst>
                      <a:ext uri="{FF2B5EF4-FFF2-40B4-BE49-F238E27FC236}">
                        <a16:creationId xmlns:a16="http://schemas.microsoft.com/office/drawing/2014/main" id="{713F9631-6CE3-9E42-8E56-9E6492DA30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7" name="Picture 2066">
                    <a:extLst>
                      <a:ext uri="{FF2B5EF4-FFF2-40B4-BE49-F238E27FC236}">
                        <a16:creationId xmlns:a16="http://schemas.microsoft.com/office/drawing/2014/main" id="{FD29DF6E-3105-E341-BB02-8CC1BD0BF8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8" name="Picture 2067">
                    <a:extLst>
                      <a:ext uri="{FF2B5EF4-FFF2-40B4-BE49-F238E27FC236}">
                        <a16:creationId xmlns:a16="http://schemas.microsoft.com/office/drawing/2014/main" id="{BB7A435F-E2BF-9B4D-BD77-D2794DD450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69" name="Picture 2068">
                    <a:extLst>
                      <a:ext uri="{FF2B5EF4-FFF2-40B4-BE49-F238E27FC236}">
                        <a16:creationId xmlns:a16="http://schemas.microsoft.com/office/drawing/2014/main" id="{74B70C49-AD39-FC4D-BDC9-4C1311C60E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0" name="Picture 2069">
                    <a:extLst>
                      <a:ext uri="{FF2B5EF4-FFF2-40B4-BE49-F238E27FC236}">
                        <a16:creationId xmlns:a16="http://schemas.microsoft.com/office/drawing/2014/main" id="{631E1FD3-45A3-3642-B2E5-FD17AD586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71" name="Picture 2070">
                    <a:extLst>
                      <a:ext uri="{FF2B5EF4-FFF2-40B4-BE49-F238E27FC236}">
                        <a16:creationId xmlns:a16="http://schemas.microsoft.com/office/drawing/2014/main" id="{7DB14DE0-AA21-784B-9133-AEAB56D6D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72" name="Straight Arrow Connector 2071">
                    <a:extLst>
                      <a:ext uri="{FF2B5EF4-FFF2-40B4-BE49-F238E27FC236}">
                        <a16:creationId xmlns:a16="http://schemas.microsoft.com/office/drawing/2014/main" id="{69AA6D54-088B-854F-B0F7-C139F2856D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73" name="Picture 2072">
                    <a:extLst>
                      <a:ext uri="{FF2B5EF4-FFF2-40B4-BE49-F238E27FC236}">
                        <a16:creationId xmlns:a16="http://schemas.microsoft.com/office/drawing/2014/main" id="{EBA467DA-C723-AA47-923D-73153673B7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45" name="Group 2044">
                  <a:extLst>
                    <a:ext uri="{FF2B5EF4-FFF2-40B4-BE49-F238E27FC236}">
                      <a16:creationId xmlns:a16="http://schemas.microsoft.com/office/drawing/2014/main" id="{1C43F785-6686-1547-A3B8-43637DA78D2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46" name="Oval 2045">
                    <a:extLst>
                      <a:ext uri="{FF2B5EF4-FFF2-40B4-BE49-F238E27FC236}">
                        <a16:creationId xmlns:a16="http://schemas.microsoft.com/office/drawing/2014/main" id="{DF0A8228-EF62-4A43-9C0E-13D66338690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47" name="Rectangle 2046">
                    <a:extLst>
                      <a:ext uri="{FF2B5EF4-FFF2-40B4-BE49-F238E27FC236}">
                        <a16:creationId xmlns:a16="http://schemas.microsoft.com/office/drawing/2014/main" id="{F23E4A84-E5EC-2640-AD2B-6FA7B2D01CD7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8" name="Rectangle 2047">
                    <a:extLst>
                      <a:ext uri="{FF2B5EF4-FFF2-40B4-BE49-F238E27FC236}">
                        <a16:creationId xmlns:a16="http://schemas.microsoft.com/office/drawing/2014/main" id="{5EECE9CB-EBB6-4041-8726-59C5E5AD7BA7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49" name="Rectangle 2048">
                    <a:extLst>
                      <a:ext uri="{FF2B5EF4-FFF2-40B4-BE49-F238E27FC236}">
                        <a16:creationId xmlns:a16="http://schemas.microsoft.com/office/drawing/2014/main" id="{42BF63F0-0706-6C4C-91DE-46DDCC278DF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50" name="Rectangle 2049">
                    <a:extLst>
                      <a:ext uri="{FF2B5EF4-FFF2-40B4-BE49-F238E27FC236}">
                        <a16:creationId xmlns:a16="http://schemas.microsoft.com/office/drawing/2014/main" id="{C60DE500-8FB5-D24F-8841-FE2122A610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51" name="Picture 2050">
                    <a:extLst>
                      <a:ext uri="{FF2B5EF4-FFF2-40B4-BE49-F238E27FC236}">
                        <a16:creationId xmlns:a16="http://schemas.microsoft.com/office/drawing/2014/main" id="{2F5260AE-B202-8D4C-8A6F-8F2521D2FE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2" name="Picture 2051">
                    <a:extLst>
                      <a:ext uri="{FF2B5EF4-FFF2-40B4-BE49-F238E27FC236}">
                        <a16:creationId xmlns:a16="http://schemas.microsoft.com/office/drawing/2014/main" id="{A73D2867-9026-0047-B2F0-D72D3B223E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3" name="Picture 2052">
                    <a:extLst>
                      <a:ext uri="{FF2B5EF4-FFF2-40B4-BE49-F238E27FC236}">
                        <a16:creationId xmlns:a16="http://schemas.microsoft.com/office/drawing/2014/main" id="{E66EC548-E5FF-FE49-9E36-32698C8DC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Picture 2053">
                    <a:extLst>
                      <a:ext uri="{FF2B5EF4-FFF2-40B4-BE49-F238E27FC236}">
                        <a16:creationId xmlns:a16="http://schemas.microsoft.com/office/drawing/2014/main" id="{8521750C-39FF-1E4A-8B22-B675DA6076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5" name="Picture 2054">
                    <a:extLst>
                      <a:ext uri="{FF2B5EF4-FFF2-40B4-BE49-F238E27FC236}">
                        <a16:creationId xmlns:a16="http://schemas.microsoft.com/office/drawing/2014/main" id="{192E56BC-F202-AA47-A108-41F0F2BF68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6" name="Picture 2055">
                    <a:extLst>
                      <a:ext uri="{FF2B5EF4-FFF2-40B4-BE49-F238E27FC236}">
                        <a16:creationId xmlns:a16="http://schemas.microsoft.com/office/drawing/2014/main" id="{0CC955F2-4017-254C-816F-CFA0F07E68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57" name="Picture 2056">
                    <a:extLst>
                      <a:ext uri="{FF2B5EF4-FFF2-40B4-BE49-F238E27FC236}">
                        <a16:creationId xmlns:a16="http://schemas.microsoft.com/office/drawing/2014/main" id="{ACAEF23F-6A86-9346-9259-1FD5B15A8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58" name="Straight Arrow Connector 2057">
                    <a:extLst>
                      <a:ext uri="{FF2B5EF4-FFF2-40B4-BE49-F238E27FC236}">
                        <a16:creationId xmlns:a16="http://schemas.microsoft.com/office/drawing/2014/main" id="{61E74DFA-22AC-FC4D-A4C3-2FC3B9244C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59" name="Picture 2058">
                    <a:extLst>
                      <a:ext uri="{FF2B5EF4-FFF2-40B4-BE49-F238E27FC236}">
                        <a16:creationId xmlns:a16="http://schemas.microsoft.com/office/drawing/2014/main" id="{B3E8A1F8-E9DA-2F4D-A218-D700DAB6B6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78" name="Group 1577">
                <a:extLst>
                  <a:ext uri="{FF2B5EF4-FFF2-40B4-BE49-F238E27FC236}">
                    <a16:creationId xmlns:a16="http://schemas.microsoft.com/office/drawing/2014/main" id="{FC3C7F73-9C68-504D-952D-F6A88E2C56FB}"/>
                  </a:ext>
                </a:extLst>
              </p:cNvPr>
              <p:cNvGrpSpPr/>
              <p:nvPr/>
            </p:nvGrpSpPr>
            <p:grpSpPr>
              <a:xfrm>
                <a:off x="6800072" y="826360"/>
                <a:ext cx="563131" cy="707989"/>
                <a:chOff x="363875" y="413442"/>
                <a:chExt cx="1306980" cy="1643178"/>
              </a:xfrm>
            </p:grpSpPr>
            <p:sp>
              <p:nvSpPr>
                <p:cNvPr id="2028" name="Oval 2027">
                  <a:extLst>
                    <a:ext uri="{FF2B5EF4-FFF2-40B4-BE49-F238E27FC236}">
                      <a16:creationId xmlns:a16="http://schemas.microsoft.com/office/drawing/2014/main" id="{D197F907-03B8-244C-8813-9E6417E68027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2029" name="Rectangle 2028">
                  <a:extLst>
                    <a:ext uri="{FF2B5EF4-FFF2-40B4-BE49-F238E27FC236}">
                      <a16:creationId xmlns:a16="http://schemas.microsoft.com/office/drawing/2014/main" id="{3802464C-9BB8-644B-A698-79DC30C5880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0" name="Rectangle 2029">
                  <a:extLst>
                    <a:ext uri="{FF2B5EF4-FFF2-40B4-BE49-F238E27FC236}">
                      <a16:creationId xmlns:a16="http://schemas.microsoft.com/office/drawing/2014/main" id="{F5241A8A-5846-3D41-BC54-99925CD32AA8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1" name="Rectangle 2030">
                  <a:extLst>
                    <a:ext uri="{FF2B5EF4-FFF2-40B4-BE49-F238E27FC236}">
                      <a16:creationId xmlns:a16="http://schemas.microsoft.com/office/drawing/2014/main" id="{EA76BAC9-DE55-724E-AA5D-B9D1A9ED0095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2032" name="Rectangle 2031">
                  <a:extLst>
                    <a:ext uri="{FF2B5EF4-FFF2-40B4-BE49-F238E27FC236}">
                      <a16:creationId xmlns:a16="http://schemas.microsoft.com/office/drawing/2014/main" id="{68EEEBD3-EED1-A24F-927D-520A3D779547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2033" name="Picture 2032">
                  <a:extLst>
                    <a:ext uri="{FF2B5EF4-FFF2-40B4-BE49-F238E27FC236}">
                      <a16:creationId xmlns:a16="http://schemas.microsoft.com/office/drawing/2014/main" id="{642D4157-5F53-9B46-AB12-B8B3E09CD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4" name="Picture 2033">
                  <a:extLst>
                    <a:ext uri="{FF2B5EF4-FFF2-40B4-BE49-F238E27FC236}">
                      <a16:creationId xmlns:a16="http://schemas.microsoft.com/office/drawing/2014/main" id="{4FE0FCCF-B43C-2541-B203-F3E829ADB0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5" name="Picture 2034">
                  <a:extLst>
                    <a:ext uri="{FF2B5EF4-FFF2-40B4-BE49-F238E27FC236}">
                      <a16:creationId xmlns:a16="http://schemas.microsoft.com/office/drawing/2014/main" id="{2F728BE9-7E35-2C41-9DB3-B67519F621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6" name="Picture 2035">
                  <a:extLst>
                    <a:ext uri="{FF2B5EF4-FFF2-40B4-BE49-F238E27FC236}">
                      <a16:creationId xmlns:a16="http://schemas.microsoft.com/office/drawing/2014/main" id="{EE7585DC-C883-EF44-A6CA-1405C64662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7" name="Picture 2036">
                  <a:extLst>
                    <a:ext uri="{FF2B5EF4-FFF2-40B4-BE49-F238E27FC236}">
                      <a16:creationId xmlns:a16="http://schemas.microsoft.com/office/drawing/2014/main" id="{EF761FAE-86C0-024F-8494-7284ACC2E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8" name="Picture 2037">
                  <a:extLst>
                    <a:ext uri="{FF2B5EF4-FFF2-40B4-BE49-F238E27FC236}">
                      <a16:creationId xmlns:a16="http://schemas.microsoft.com/office/drawing/2014/main" id="{6F47F644-12B3-F94D-8251-36AB68DF9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2039" name="Picture 2038">
                  <a:extLst>
                    <a:ext uri="{FF2B5EF4-FFF2-40B4-BE49-F238E27FC236}">
                      <a16:creationId xmlns:a16="http://schemas.microsoft.com/office/drawing/2014/main" id="{9E72DF53-19B5-9F47-BA1F-55A43A748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2040" name="Straight Arrow Connector 2039">
                  <a:extLst>
                    <a:ext uri="{FF2B5EF4-FFF2-40B4-BE49-F238E27FC236}">
                      <a16:creationId xmlns:a16="http://schemas.microsoft.com/office/drawing/2014/main" id="{51058681-956E-FA4F-A94C-472B50323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41" name="Picture 2040">
                  <a:extLst>
                    <a:ext uri="{FF2B5EF4-FFF2-40B4-BE49-F238E27FC236}">
                      <a16:creationId xmlns:a16="http://schemas.microsoft.com/office/drawing/2014/main" id="{3848696E-8738-0F43-8D87-C339A8B066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2042" name="Picture 2041">
                  <a:extLst>
                    <a:ext uri="{FF2B5EF4-FFF2-40B4-BE49-F238E27FC236}">
                      <a16:creationId xmlns:a16="http://schemas.microsoft.com/office/drawing/2014/main" id="{CB1E1718-9331-D945-996E-30D4136E2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grpSp>
            <p:nvGrpSpPr>
              <p:cNvPr id="1579" name="Group 1578">
                <a:extLst>
                  <a:ext uri="{FF2B5EF4-FFF2-40B4-BE49-F238E27FC236}">
                    <a16:creationId xmlns:a16="http://schemas.microsoft.com/office/drawing/2014/main" id="{1648F00B-FBB2-AF4F-9096-52D5F9B88999}"/>
                  </a:ext>
                </a:extLst>
              </p:cNvPr>
              <p:cNvGrpSpPr/>
              <p:nvPr/>
            </p:nvGrpSpPr>
            <p:grpSpPr>
              <a:xfrm>
                <a:off x="4924743" y="3279661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1983" name="Group 1982">
                  <a:extLst>
                    <a:ext uri="{FF2B5EF4-FFF2-40B4-BE49-F238E27FC236}">
                      <a16:creationId xmlns:a16="http://schemas.microsoft.com/office/drawing/2014/main" id="{77268F9F-6C62-B74F-B4FB-5BD65BA35AD8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14" name="Oval 2013">
                    <a:extLst>
                      <a:ext uri="{FF2B5EF4-FFF2-40B4-BE49-F238E27FC236}">
                        <a16:creationId xmlns:a16="http://schemas.microsoft.com/office/drawing/2014/main" id="{68C859C8-6320-B643-AD66-234E0B38D515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15" name="Rectangle 2014">
                    <a:extLst>
                      <a:ext uri="{FF2B5EF4-FFF2-40B4-BE49-F238E27FC236}">
                        <a16:creationId xmlns:a16="http://schemas.microsoft.com/office/drawing/2014/main" id="{909FAA75-4B75-9549-A4E5-1A70DACD6376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6" name="Rectangle 2015">
                    <a:extLst>
                      <a:ext uri="{FF2B5EF4-FFF2-40B4-BE49-F238E27FC236}">
                        <a16:creationId xmlns:a16="http://schemas.microsoft.com/office/drawing/2014/main" id="{D67F1838-9B7D-AC4A-A2D1-272681A5D5B5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7" name="Rectangle 2016">
                    <a:extLst>
                      <a:ext uri="{FF2B5EF4-FFF2-40B4-BE49-F238E27FC236}">
                        <a16:creationId xmlns:a16="http://schemas.microsoft.com/office/drawing/2014/main" id="{1846D383-5CDF-BC4E-BD43-E5EE2ADA018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18" name="Rectangle 2017">
                    <a:extLst>
                      <a:ext uri="{FF2B5EF4-FFF2-40B4-BE49-F238E27FC236}">
                        <a16:creationId xmlns:a16="http://schemas.microsoft.com/office/drawing/2014/main" id="{CEAAA089-1DE4-4B4D-91AD-83A33ECB936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19" name="Picture 2018">
                    <a:extLst>
                      <a:ext uri="{FF2B5EF4-FFF2-40B4-BE49-F238E27FC236}">
                        <a16:creationId xmlns:a16="http://schemas.microsoft.com/office/drawing/2014/main" id="{41634477-F8A5-A240-B340-8FB27EDAF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0" name="Picture 2019">
                    <a:extLst>
                      <a:ext uri="{FF2B5EF4-FFF2-40B4-BE49-F238E27FC236}">
                        <a16:creationId xmlns:a16="http://schemas.microsoft.com/office/drawing/2014/main" id="{343268EA-089C-DA4F-AFD1-B97C26037C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1" name="Picture 2020">
                    <a:extLst>
                      <a:ext uri="{FF2B5EF4-FFF2-40B4-BE49-F238E27FC236}">
                        <a16:creationId xmlns:a16="http://schemas.microsoft.com/office/drawing/2014/main" id="{F8E37B8C-3F19-DC44-94DF-802942D5FE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2" name="Picture 2021">
                    <a:extLst>
                      <a:ext uri="{FF2B5EF4-FFF2-40B4-BE49-F238E27FC236}">
                        <a16:creationId xmlns:a16="http://schemas.microsoft.com/office/drawing/2014/main" id="{1518CAB9-957F-E740-9067-FB4AE2FE95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3" name="Picture 2022">
                    <a:extLst>
                      <a:ext uri="{FF2B5EF4-FFF2-40B4-BE49-F238E27FC236}">
                        <a16:creationId xmlns:a16="http://schemas.microsoft.com/office/drawing/2014/main" id="{C0536FF4-D6D9-7647-9FB5-60BD950231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4" name="Picture 2023">
                    <a:extLst>
                      <a:ext uri="{FF2B5EF4-FFF2-40B4-BE49-F238E27FC236}">
                        <a16:creationId xmlns:a16="http://schemas.microsoft.com/office/drawing/2014/main" id="{B9360373-9C03-044F-A63C-50A6390B10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25" name="Picture 2024">
                    <a:extLst>
                      <a:ext uri="{FF2B5EF4-FFF2-40B4-BE49-F238E27FC236}">
                        <a16:creationId xmlns:a16="http://schemas.microsoft.com/office/drawing/2014/main" id="{7D104629-C274-FB44-BA15-A6AF389C52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26" name="Straight Arrow Connector 2025">
                    <a:extLst>
                      <a:ext uri="{FF2B5EF4-FFF2-40B4-BE49-F238E27FC236}">
                        <a16:creationId xmlns:a16="http://schemas.microsoft.com/office/drawing/2014/main" id="{ADC3F832-D57C-7345-B60F-C49579FAD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27" name="Picture 2026">
                    <a:extLst>
                      <a:ext uri="{FF2B5EF4-FFF2-40B4-BE49-F238E27FC236}">
                        <a16:creationId xmlns:a16="http://schemas.microsoft.com/office/drawing/2014/main" id="{5C93B10A-5E9F-9146-A86B-1E3EEF678C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4" name="Group 1983">
                  <a:extLst>
                    <a:ext uri="{FF2B5EF4-FFF2-40B4-BE49-F238E27FC236}">
                      <a16:creationId xmlns:a16="http://schemas.microsoft.com/office/drawing/2014/main" id="{906C54BF-1716-504B-B7B6-85268D32902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2000" name="Oval 1999">
                    <a:extLst>
                      <a:ext uri="{FF2B5EF4-FFF2-40B4-BE49-F238E27FC236}">
                        <a16:creationId xmlns:a16="http://schemas.microsoft.com/office/drawing/2014/main" id="{AACE93AA-BCE1-4B4E-A3E4-F9C496B3194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2001" name="Rectangle 2000">
                    <a:extLst>
                      <a:ext uri="{FF2B5EF4-FFF2-40B4-BE49-F238E27FC236}">
                        <a16:creationId xmlns:a16="http://schemas.microsoft.com/office/drawing/2014/main" id="{C5808315-9524-724F-9450-9512F94393D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2" name="Rectangle 2001">
                    <a:extLst>
                      <a:ext uri="{FF2B5EF4-FFF2-40B4-BE49-F238E27FC236}">
                        <a16:creationId xmlns:a16="http://schemas.microsoft.com/office/drawing/2014/main" id="{C711918F-A59A-274A-9D06-C08DDD42DE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3" name="Rectangle 2002">
                    <a:extLst>
                      <a:ext uri="{FF2B5EF4-FFF2-40B4-BE49-F238E27FC236}">
                        <a16:creationId xmlns:a16="http://schemas.microsoft.com/office/drawing/2014/main" id="{345142CD-BBE3-1F48-A8AF-879E22C81A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2004" name="Rectangle 2003">
                    <a:extLst>
                      <a:ext uri="{FF2B5EF4-FFF2-40B4-BE49-F238E27FC236}">
                        <a16:creationId xmlns:a16="http://schemas.microsoft.com/office/drawing/2014/main" id="{6D747C5E-8252-9F44-9DBD-90877FF6D85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2005" name="Picture 2004">
                    <a:extLst>
                      <a:ext uri="{FF2B5EF4-FFF2-40B4-BE49-F238E27FC236}">
                        <a16:creationId xmlns:a16="http://schemas.microsoft.com/office/drawing/2014/main" id="{744C1DE7-975E-2D4E-A509-75BD66069F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6" name="Picture 2005">
                    <a:extLst>
                      <a:ext uri="{FF2B5EF4-FFF2-40B4-BE49-F238E27FC236}">
                        <a16:creationId xmlns:a16="http://schemas.microsoft.com/office/drawing/2014/main" id="{D99ECF3E-303F-2F4B-BA33-3B0D5397F9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7" name="Picture 2006">
                    <a:extLst>
                      <a:ext uri="{FF2B5EF4-FFF2-40B4-BE49-F238E27FC236}">
                        <a16:creationId xmlns:a16="http://schemas.microsoft.com/office/drawing/2014/main" id="{F32815F6-20B6-5140-849C-9105AE4C33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8" name="Picture 2007">
                    <a:extLst>
                      <a:ext uri="{FF2B5EF4-FFF2-40B4-BE49-F238E27FC236}">
                        <a16:creationId xmlns:a16="http://schemas.microsoft.com/office/drawing/2014/main" id="{0FA52949-846F-7047-A1A1-5DA21B8530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09" name="Picture 2008">
                    <a:extLst>
                      <a:ext uri="{FF2B5EF4-FFF2-40B4-BE49-F238E27FC236}">
                        <a16:creationId xmlns:a16="http://schemas.microsoft.com/office/drawing/2014/main" id="{01496C3E-5718-B54F-B32F-2F6909CD5D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0" name="Picture 2009">
                    <a:extLst>
                      <a:ext uri="{FF2B5EF4-FFF2-40B4-BE49-F238E27FC236}">
                        <a16:creationId xmlns:a16="http://schemas.microsoft.com/office/drawing/2014/main" id="{F275D475-13E2-8448-902E-3F998455C7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2011" name="Picture 2010">
                    <a:extLst>
                      <a:ext uri="{FF2B5EF4-FFF2-40B4-BE49-F238E27FC236}">
                        <a16:creationId xmlns:a16="http://schemas.microsoft.com/office/drawing/2014/main" id="{20C87607-DBB1-3741-B70A-22CE9B62A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2012" name="Straight Arrow Connector 2011">
                    <a:extLst>
                      <a:ext uri="{FF2B5EF4-FFF2-40B4-BE49-F238E27FC236}">
                        <a16:creationId xmlns:a16="http://schemas.microsoft.com/office/drawing/2014/main" id="{0B781FBD-43CA-8549-8D28-AFD203E97D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13" name="Picture 2012">
                    <a:extLst>
                      <a:ext uri="{FF2B5EF4-FFF2-40B4-BE49-F238E27FC236}">
                        <a16:creationId xmlns:a16="http://schemas.microsoft.com/office/drawing/2014/main" id="{FEBAECFF-83CC-174B-9A78-DA27E0819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5" name="Group 1984">
                  <a:extLst>
                    <a:ext uri="{FF2B5EF4-FFF2-40B4-BE49-F238E27FC236}">
                      <a16:creationId xmlns:a16="http://schemas.microsoft.com/office/drawing/2014/main" id="{C3261F30-587C-FA44-8668-FDB5B149CC7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986" name="Oval 1985">
                    <a:extLst>
                      <a:ext uri="{FF2B5EF4-FFF2-40B4-BE49-F238E27FC236}">
                        <a16:creationId xmlns:a16="http://schemas.microsoft.com/office/drawing/2014/main" id="{5AF3113D-A9DF-8B4B-8A21-67F2CFCFABB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87" name="Rectangle 1986">
                    <a:extLst>
                      <a:ext uri="{FF2B5EF4-FFF2-40B4-BE49-F238E27FC236}">
                        <a16:creationId xmlns:a16="http://schemas.microsoft.com/office/drawing/2014/main" id="{02666623-6131-6940-9539-25A3F68E541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8" name="Rectangle 1987">
                    <a:extLst>
                      <a:ext uri="{FF2B5EF4-FFF2-40B4-BE49-F238E27FC236}">
                        <a16:creationId xmlns:a16="http://schemas.microsoft.com/office/drawing/2014/main" id="{B7883F46-FC93-D64D-AE3C-9CC9D2D882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89" name="Rectangle 1988">
                    <a:extLst>
                      <a:ext uri="{FF2B5EF4-FFF2-40B4-BE49-F238E27FC236}">
                        <a16:creationId xmlns:a16="http://schemas.microsoft.com/office/drawing/2014/main" id="{5E80F019-11F7-9045-9181-30E77D160B5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90" name="Rectangle 1989">
                    <a:extLst>
                      <a:ext uri="{FF2B5EF4-FFF2-40B4-BE49-F238E27FC236}">
                        <a16:creationId xmlns:a16="http://schemas.microsoft.com/office/drawing/2014/main" id="{CA3082BD-EF18-1A47-9834-4B6A91FED9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91" name="Picture 1990">
                    <a:extLst>
                      <a:ext uri="{FF2B5EF4-FFF2-40B4-BE49-F238E27FC236}">
                        <a16:creationId xmlns:a16="http://schemas.microsoft.com/office/drawing/2014/main" id="{260C84FE-121B-C342-813F-5AD10CF91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2" name="Picture 1991">
                    <a:extLst>
                      <a:ext uri="{FF2B5EF4-FFF2-40B4-BE49-F238E27FC236}">
                        <a16:creationId xmlns:a16="http://schemas.microsoft.com/office/drawing/2014/main" id="{44AC8B47-F3B7-894B-AA82-430D653FE3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3" name="Picture 1992">
                    <a:extLst>
                      <a:ext uri="{FF2B5EF4-FFF2-40B4-BE49-F238E27FC236}">
                        <a16:creationId xmlns:a16="http://schemas.microsoft.com/office/drawing/2014/main" id="{36F34824-CE60-3D4C-A50D-DD4B392FC5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4" name="Picture 1993">
                    <a:extLst>
                      <a:ext uri="{FF2B5EF4-FFF2-40B4-BE49-F238E27FC236}">
                        <a16:creationId xmlns:a16="http://schemas.microsoft.com/office/drawing/2014/main" id="{EE0D8B7F-B7EE-334B-974D-2CEA896EFE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5" name="Picture 1994">
                    <a:extLst>
                      <a:ext uri="{FF2B5EF4-FFF2-40B4-BE49-F238E27FC236}">
                        <a16:creationId xmlns:a16="http://schemas.microsoft.com/office/drawing/2014/main" id="{1E95968D-A8C3-834C-BB6C-AD9A5BDA91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6" name="Picture 1995">
                    <a:extLst>
                      <a:ext uri="{FF2B5EF4-FFF2-40B4-BE49-F238E27FC236}">
                        <a16:creationId xmlns:a16="http://schemas.microsoft.com/office/drawing/2014/main" id="{E339D4DA-8B9A-3746-9E3F-5E82998EC9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97" name="Picture 1996">
                    <a:extLst>
                      <a:ext uri="{FF2B5EF4-FFF2-40B4-BE49-F238E27FC236}">
                        <a16:creationId xmlns:a16="http://schemas.microsoft.com/office/drawing/2014/main" id="{7052A98A-22E2-1547-97FC-3AA52E02FD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98" name="Straight Arrow Connector 1997">
                    <a:extLst>
                      <a:ext uri="{FF2B5EF4-FFF2-40B4-BE49-F238E27FC236}">
                        <a16:creationId xmlns:a16="http://schemas.microsoft.com/office/drawing/2014/main" id="{3F464809-5676-FB43-B345-3D48345AC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99" name="Picture 1998">
                    <a:extLst>
                      <a:ext uri="{FF2B5EF4-FFF2-40B4-BE49-F238E27FC236}">
                        <a16:creationId xmlns:a16="http://schemas.microsoft.com/office/drawing/2014/main" id="{5BCF7C04-0517-0342-B16B-7901BAD63E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0" name="Group 1579">
                <a:extLst>
                  <a:ext uri="{FF2B5EF4-FFF2-40B4-BE49-F238E27FC236}">
                    <a16:creationId xmlns:a16="http://schemas.microsoft.com/office/drawing/2014/main" id="{CD281016-F596-AE43-975A-206DC3E07A64}"/>
                  </a:ext>
                </a:extLst>
              </p:cNvPr>
              <p:cNvGrpSpPr/>
              <p:nvPr/>
            </p:nvGrpSpPr>
            <p:grpSpPr>
              <a:xfrm>
                <a:off x="6797285" y="32604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935" name="Group 1934">
                  <a:extLst>
                    <a:ext uri="{FF2B5EF4-FFF2-40B4-BE49-F238E27FC236}">
                      <a16:creationId xmlns:a16="http://schemas.microsoft.com/office/drawing/2014/main" id="{66D6117F-3472-374D-82D6-0B8D1C1FAAE9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68" name="Oval 1967">
                    <a:extLst>
                      <a:ext uri="{FF2B5EF4-FFF2-40B4-BE49-F238E27FC236}">
                        <a16:creationId xmlns:a16="http://schemas.microsoft.com/office/drawing/2014/main" id="{8F4AFF0E-3FF4-3E41-8EE3-FA7EA108FA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69" name="Rectangle 1968">
                    <a:extLst>
                      <a:ext uri="{FF2B5EF4-FFF2-40B4-BE49-F238E27FC236}">
                        <a16:creationId xmlns:a16="http://schemas.microsoft.com/office/drawing/2014/main" id="{642AAE4E-7219-774E-86AD-635F285B9DD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0" name="Rectangle 1969">
                    <a:extLst>
                      <a:ext uri="{FF2B5EF4-FFF2-40B4-BE49-F238E27FC236}">
                        <a16:creationId xmlns:a16="http://schemas.microsoft.com/office/drawing/2014/main" id="{2BEA091D-1461-2A46-A738-35F1E83D114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1" name="Rectangle 1970">
                    <a:extLst>
                      <a:ext uri="{FF2B5EF4-FFF2-40B4-BE49-F238E27FC236}">
                        <a16:creationId xmlns:a16="http://schemas.microsoft.com/office/drawing/2014/main" id="{49E6CC0C-3CED-6C40-84F1-3CF92A8E6C64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72" name="Rectangle 1971">
                    <a:extLst>
                      <a:ext uri="{FF2B5EF4-FFF2-40B4-BE49-F238E27FC236}">
                        <a16:creationId xmlns:a16="http://schemas.microsoft.com/office/drawing/2014/main" id="{3341842F-13C7-4748-99F7-3B5815D3B6B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73" name="Picture 1972">
                    <a:extLst>
                      <a:ext uri="{FF2B5EF4-FFF2-40B4-BE49-F238E27FC236}">
                        <a16:creationId xmlns:a16="http://schemas.microsoft.com/office/drawing/2014/main" id="{858F8C11-95A4-854E-A6E9-0F4AE6D841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4" name="Picture 1973">
                    <a:extLst>
                      <a:ext uri="{FF2B5EF4-FFF2-40B4-BE49-F238E27FC236}">
                        <a16:creationId xmlns:a16="http://schemas.microsoft.com/office/drawing/2014/main" id="{52795D37-FB7A-1C4C-B5B8-0B80C505A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5" name="Picture 1974">
                    <a:extLst>
                      <a:ext uri="{FF2B5EF4-FFF2-40B4-BE49-F238E27FC236}">
                        <a16:creationId xmlns:a16="http://schemas.microsoft.com/office/drawing/2014/main" id="{A270F21E-A05F-154C-A4B4-EEBFF100DC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6" name="Picture 1975">
                    <a:extLst>
                      <a:ext uri="{FF2B5EF4-FFF2-40B4-BE49-F238E27FC236}">
                        <a16:creationId xmlns:a16="http://schemas.microsoft.com/office/drawing/2014/main" id="{D0AF60B0-43DC-0C48-A24C-C4B59BA0B6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7" name="Picture 1976">
                    <a:extLst>
                      <a:ext uri="{FF2B5EF4-FFF2-40B4-BE49-F238E27FC236}">
                        <a16:creationId xmlns:a16="http://schemas.microsoft.com/office/drawing/2014/main" id="{4B041BDC-6A38-C440-B0BD-E453683139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8" name="Picture 1977">
                    <a:extLst>
                      <a:ext uri="{FF2B5EF4-FFF2-40B4-BE49-F238E27FC236}">
                        <a16:creationId xmlns:a16="http://schemas.microsoft.com/office/drawing/2014/main" id="{1F0A6C63-854D-2E41-A20C-ABF3E4B6A5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79" name="Picture 1978">
                    <a:extLst>
                      <a:ext uri="{FF2B5EF4-FFF2-40B4-BE49-F238E27FC236}">
                        <a16:creationId xmlns:a16="http://schemas.microsoft.com/office/drawing/2014/main" id="{DE6A8CFE-6FE6-D240-B992-0FE2198CDF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80" name="Straight Arrow Connector 1979">
                    <a:extLst>
                      <a:ext uri="{FF2B5EF4-FFF2-40B4-BE49-F238E27FC236}">
                        <a16:creationId xmlns:a16="http://schemas.microsoft.com/office/drawing/2014/main" id="{149A0022-92E2-B94B-AB9E-D9B5118FA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81" name="Picture 1980">
                    <a:extLst>
                      <a:ext uri="{FF2B5EF4-FFF2-40B4-BE49-F238E27FC236}">
                        <a16:creationId xmlns:a16="http://schemas.microsoft.com/office/drawing/2014/main" id="{12035480-A97E-A64A-9B52-9273F68680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82" name="Picture 1981">
                    <a:extLst>
                      <a:ext uri="{FF2B5EF4-FFF2-40B4-BE49-F238E27FC236}">
                        <a16:creationId xmlns:a16="http://schemas.microsoft.com/office/drawing/2014/main" id="{C448E496-CD2F-144B-99F1-568FB944BE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6" name="Group 1935">
                  <a:extLst>
                    <a:ext uri="{FF2B5EF4-FFF2-40B4-BE49-F238E27FC236}">
                      <a16:creationId xmlns:a16="http://schemas.microsoft.com/office/drawing/2014/main" id="{F68EC6D7-AC99-674C-9B58-CCFAA33FEDE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53" name="Oval 1952">
                    <a:extLst>
                      <a:ext uri="{FF2B5EF4-FFF2-40B4-BE49-F238E27FC236}">
                        <a16:creationId xmlns:a16="http://schemas.microsoft.com/office/drawing/2014/main" id="{B2D8464E-6699-604E-9364-97B92C096AF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B42B7BC6-9D35-5144-B8D7-6B28C288F5D0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5" name="Rectangle 1954">
                    <a:extLst>
                      <a:ext uri="{FF2B5EF4-FFF2-40B4-BE49-F238E27FC236}">
                        <a16:creationId xmlns:a16="http://schemas.microsoft.com/office/drawing/2014/main" id="{EE8FB615-1DF6-6F43-A538-651024AF6830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6" name="Rectangle 1955">
                    <a:extLst>
                      <a:ext uri="{FF2B5EF4-FFF2-40B4-BE49-F238E27FC236}">
                        <a16:creationId xmlns:a16="http://schemas.microsoft.com/office/drawing/2014/main" id="{8C742766-1E6F-8141-80FC-E2CCF3B2931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55B02A1B-50D4-D24C-89EF-5936655B8EF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58" name="Picture 1957">
                    <a:extLst>
                      <a:ext uri="{FF2B5EF4-FFF2-40B4-BE49-F238E27FC236}">
                        <a16:creationId xmlns:a16="http://schemas.microsoft.com/office/drawing/2014/main" id="{79A77913-30CF-E145-B190-C22B05919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59" name="Picture 1958">
                    <a:extLst>
                      <a:ext uri="{FF2B5EF4-FFF2-40B4-BE49-F238E27FC236}">
                        <a16:creationId xmlns:a16="http://schemas.microsoft.com/office/drawing/2014/main" id="{FA44DE2D-082E-3C47-8A5B-1202F883B1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0" name="Picture 1959">
                    <a:extLst>
                      <a:ext uri="{FF2B5EF4-FFF2-40B4-BE49-F238E27FC236}">
                        <a16:creationId xmlns:a16="http://schemas.microsoft.com/office/drawing/2014/main" id="{B2926201-D9C7-024A-91C9-6758F5A1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1" name="Picture 1960">
                    <a:extLst>
                      <a:ext uri="{FF2B5EF4-FFF2-40B4-BE49-F238E27FC236}">
                        <a16:creationId xmlns:a16="http://schemas.microsoft.com/office/drawing/2014/main" id="{F43E407B-7F57-7944-9D95-9E0276C380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2" name="Picture 1961">
                    <a:extLst>
                      <a:ext uri="{FF2B5EF4-FFF2-40B4-BE49-F238E27FC236}">
                        <a16:creationId xmlns:a16="http://schemas.microsoft.com/office/drawing/2014/main" id="{811B9BAC-ECAA-0346-A720-843E6115A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3" name="Picture 1962">
                    <a:extLst>
                      <a:ext uri="{FF2B5EF4-FFF2-40B4-BE49-F238E27FC236}">
                        <a16:creationId xmlns:a16="http://schemas.microsoft.com/office/drawing/2014/main" id="{B57267E1-3B7A-C644-8F83-DB5363C54E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64" name="Picture 1963">
                    <a:extLst>
                      <a:ext uri="{FF2B5EF4-FFF2-40B4-BE49-F238E27FC236}">
                        <a16:creationId xmlns:a16="http://schemas.microsoft.com/office/drawing/2014/main" id="{91EC5E53-5388-CF4A-BCE8-83FCBBFB2E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65" name="Straight Arrow Connector 1964">
                    <a:extLst>
                      <a:ext uri="{FF2B5EF4-FFF2-40B4-BE49-F238E27FC236}">
                        <a16:creationId xmlns:a16="http://schemas.microsoft.com/office/drawing/2014/main" id="{9C85C620-0F05-2A42-ABD0-053AB4FF35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66" name="Picture 1965">
                    <a:extLst>
                      <a:ext uri="{FF2B5EF4-FFF2-40B4-BE49-F238E27FC236}">
                        <a16:creationId xmlns:a16="http://schemas.microsoft.com/office/drawing/2014/main" id="{C72384F7-2170-F041-A235-9D98034F4B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67" name="Picture 1966">
                    <a:extLst>
                      <a:ext uri="{FF2B5EF4-FFF2-40B4-BE49-F238E27FC236}">
                        <a16:creationId xmlns:a16="http://schemas.microsoft.com/office/drawing/2014/main" id="{46754EF4-8141-454B-90F7-5B90BD684A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37" name="Group 1936">
                  <a:extLst>
                    <a:ext uri="{FF2B5EF4-FFF2-40B4-BE49-F238E27FC236}">
                      <a16:creationId xmlns:a16="http://schemas.microsoft.com/office/drawing/2014/main" id="{CFDA2C9A-7C18-1145-8CE6-34CA137AF203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38" name="Oval 1937">
                    <a:extLst>
                      <a:ext uri="{FF2B5EF4-FFF2-40B4-BE49-F238E27FC236}">
                        <a16:creationId xmlns:a16="http://schemas.microsoft.com/office/drawing/2014/main" id="{0BAF920F-16E8-2B4D-9DBB-C208271B403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39" name="Rectangle 1938">
                    <a:extLst>
                      <a:ext uri="{FF2B5EF4-FFF2-40B4-BE49-F238E27FC236}">
                        <a16:creationId xmlns:a16="http://schemas.microsoft.com/office/drawing/2014/main" id="{4432491E-DA49-D343-A265-49B99E96761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0" name="Rectangle 1939">
                    <a:extLst>
                      <a:ext uri="{FF2B5EF4-FFF2-40B4-BE49-F238E27FC236}">
                        <a16:creationId xmlns:a16="http://schemas.microsoft.com/office/drawing/2014/main" id="{BBF39A7F-E3E6-0549-A311-4322041151B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9B5A9247-62D0-3D41-BDCB-F4325EDC79E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42" name="Rectangle 1941">
                    <a:extLst>
                      <a:ext uri="{FF2B5EF4-FFF2-40B4-BE49-F238E27FC236}">
                        <a16:creationId xmlns:a16="http://schemas.microsoft.com/office/drawing/2014/main" id="{A32ACF7D-F346-6E4E-971F-3EA4FAB6C7FB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43" name="Picture 1942">
                    <a:extLst>
                      <a:ext uri="{FF2B5EF4-FFF2-40B4-BE49-F238E27FC236}">
                        <a16:creationId xmlns:a16="http://schemas.microsoft.com/office/drawing/2014/main" id="{B15270DD-30F8-3A48-8786-1702246DD1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4" name="Picture 1943">
                    <a:extLst>
                      <a:ext uri="{FF2B5EF4-FFF2-40B4-BE49-F238E27FC236}">
                        <a16:creationId xmlns:a16="http://schemas.microsoft.com/office/drawing/2014/main" id="{25CDBF36-6A6C-4E49-82F8-4D3A40733E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5" name="Picture 1944">
                    <a:extLst>
                      <a:ext uri="{FF2B5EF4-FFF2-40B4-BE49-F238E27FC236}">
                        <a16:creationId xmlns:a16="http://schemas.microsoft.com/office/drawing/2014/main" id="{EB6633D6-DC2A-AF4E-B5EB-BE8098B1FC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6" name="Picture 1945">
                    <a:extLst>
                      <a:ext uri="{FF2B5EF4-FFF2-40B4-BE49-F238E27FC236}">
                        <a16:creationId xmlns:a16="http://schemas.microsoft.com/office/drawing/2014/main" id="{40E469A8-AF3F-F844-B8F5-027AE959BB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7" name="Picture 1946">
                    <a:extLst>
                      <a:ext uri="{FF2B5EF4-FFF2-40B4-BE49-F238E27FC236}">
                        <a16:creationId xmlns:a16="http://schemas.microsoft.com/office/drawing/2014/main" id="{CAB9956B-C728-354D-BC3C-F101A91BA2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8" name="Picture 1947">
                    <a:extLst>
                      <a:ext uri="{FF2B5EF4-FFF2-40B4-BE49-F238E27FC236}">
                        <a16:creationId xmlns:a16="http://schemas.microsoft.com/office/drawing/2014/main" id="{B0B2A081-AC0A-FD4D-8713-2BB67FDAD8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49" name="Picture 1948">
                    <a:extLst>
                      <a:ext uri="{FF2B5EF4-FFF2-40B4-BE49-F238E27FC236}">
                        <a16:creationId xmlns:a16="http://schemas.microsoft.com/office/drawing/2014/main" id="{FC14BF3D-CACD-7946-9DC7-1C7B1BF79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50" name="Straight Arrow Connector 1949">
                    <a:extLst>
                      <a:ext uri="{FF2B5EF4-FFF2-40B4-BE49-F238E27FC236}">
                        <a16:creationId xmlns:a16="http://schemas.microsoft.com/office/drawing/2014/main" id="{F781EE6E-34CB-B74C-94D3-947276F54D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51" name="Picture 1950">
                    <a:extLst>
                      <a:ext uri="{FF2B5EF4-FFF2-40B4-BE49-F238E27FC236}">
                        <a16:creationId xmlns:a16="http://schemas.microsoft.com/office/drawing/2014/main" id="{98F87663-16C2-A14E-BAC2-60FD3A3B30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52" name="Picture 1951">
                    <a:extLst>
                      <a:ext uri="{FF2B5EF4-FFF2-40B4-BE49-F238E27FC236}">
                        <a16:creationId xmlns:a16="http://schemas.microsoft.com/office/drawing/2014/main" id="{82D11FA8-3000-0B4C-8613-F82B01259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1" name="Group 1580">
                <a:extLst>
                  <a:ext uri="{FF2B5EF4-FFF2-40B4-BE49-F238E27FC236}">
                    <a16:creationId xmlns:a16="http://schemas.microsoft.com/office/drawing/2014/main" id="{C8A65BFD-E934-1247-8A93-0F62D9AC8642}"/>
                  </a:ext>
                </a:extLst>
              </p:cNvPr>
              <p:cNvGrpSpPr/>
              <p:nvPr/>
            </p:nvGrpSpPr>
            <p:grpSpPr>
              <a:xfrm>
                <a:off x="6815770" y="5373958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87" name="Group 1886">
                  <a:extLst>
                    <a:ext uri="{FF2B5EF4-FFF2-40B4-BE49-F238E27FC236}">
                      <a16:creationId xmlns:a16="http://schemas.microsoft.com/office/drawing/2014/main" id="{C5AC843E-4A9E-DE4F-A5B3-1B8B5F2C6593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20" name="Oval 1919">
                    <a:extLst>
                      <a:ext uri="{FF2B5EF4-FFF2-40B4-BE49-F238E27FC236}">
                        <a16:creationId xmlns:a16="http://schemas.microsoft.com/office/drawing/2014/main" id="{8EB4BAFD-FA68-034E-B107-1DFFE79FF8D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7C2E3718-B113-9146-B4FD-BD20586AF0A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2" name="Rectangle 1921">
                    <a:extLst>
                      <a:ext uri="{FF2B5EF4-FFF2-40B4-BE49-F238E27FC236}">
                        <a16:creationId xmlns:a16="http://schemas.microsoft.com/office/drawing/2014/main" id="{F0D17147-4667-AF44-BD53-CA979D7E89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3" name="Rectangle 1922">
                    <a:extLst>
                      <a:ext uri="{FF2B5EF4-FFF2-40B4-BE49-F238E27FC236}">
                        <a16:creationId xmlns:a16="http://schemas.microsoft.com/office/drawing/2014/main" id="{D4AC133F-C943-AA49-8547-A14C4A1443D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24" name="Rectangle 1923">
                    <a:extLst>
                      <a:ext uri="{FF2B5EF4-FFF2-40B4-BE49-F238E27FC236}">
                        <a16:creationId xmlns:a16="http://schemas.microsoft.com/office/drawing/2014/main" id="{E3C0708C-556E-7045-949C-E1819896920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25" name="Picture 1924">
                    <a:extLst>
                      <a:ext uri="{FF2B5EF4-FFF2-40B4-BE49-F238E27FC236}">
                        <a16:creationId xmlns:a16="http://schemas.microsoft.com/office/drawing/2014/main" id="{02EA8835-BDCF-3F41-9836-B431F8602D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6" name="Picture 1925">
                    <a:extLst>
                      <a:ext uri="{FF2B5EF4-FFF2-40B4-BE49-F238E27FC236}">
                        <a16:creationId xmlns:a16="http://schemas.microsoft.com/office/drawing/2014/main" id="{B74711F0-B603-B84A-AA19-D66615FE7B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7" name="Picture 1926">
                    <a:extLst>
                      <a:ext uri="{FF2B5EF4-FFF2-40B4-BE49-F238E27FC236}">
                        <a16:creationId xmlns:a16="http://schemas.microsoft.com/office/drawing/2014/main" id="{5E7D3E28-D4C9-C54E-9A27-BD4AD072BC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8" name="Picture 1927">
                    <a:extLst>
                      <a:ext uri="{FF2B5EF4-FFF2-40B4-BE49-F238E27FC236}">
                        <a16:creationId xmlns:a16="http://schemas.microsoft.com/office/drawing/2014/main" id="{D8AFCB3F-BFDE-2146-A739-0B24B0DA0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29" name="Picture 1928">
                    <a:extLst>
                      <a:ext uri="{FF2B5EF4-FFF2-40B4-BE49-F238E27FC236}">
                        <a16:creationId xmlns:a16="http://schemas.microsoft.com/office/drawing/2014/main" id="{945F843E-D396-BC4D-903A-1F9598CA1A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0" name="Picture 1929">
                    <a:extLst>
                      <a:ext uri="{FF2B5EF4-FFF2-40B4-BE49-F238E27FC236}">
                        <a16:creationId xmlns:a16="http://schemas.microsoft.com/office/drawing/2014/main" id="{8852FE72-2B26-E843-8F4F-C76B41E31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31" name="Picture 1930">
                    <a:extLst>
                      <a:ext uri="{FF2B5EF4-FFF2-40B4-BE49-F238E27FC236}">
                        <a16:creationId xmlns:a16="http://schemas.microsoft.com/office/drawing/2014/main" id="{70BF8BDB-725A-3B4A-9DC5-A1EE1B975A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32" name="Straight Arrow Connector 1931">
                    <a:extLst>
                      <a:ext uri="{FF2B5EF4-FFF2-40B4-BE49-F238E27FC236}">
                        <a16:creationId xmlns:a16="http://schemas.microsoft.com/office/drawing/2014/main" id="{19504773-F998-0549-AACE-08BBE011C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33" name="Picture 1932">
                    <a:extLst>
                      <a:ext uri="{FF2B5EF4-FFF2-40B4-BE49-F238E27FC236}">
                        <a16:creationId xmlns:a16="http://schemas.microsoft.com/office/drawing/2014/main" id="{1D1522E5-8766-204F-9D72-7C411850F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34" name="Picture 1933">
                    <a:extLst>
                      <a:ext uri="{FF2B5EF4-FFF2-40B4-BE49-F238E27FC236}">
                        <a16:creationId xmlns:a16="http://schemas.microsoft.com/office/drawing/2014/main" id="{2B50702B-B972-F746-AD8B-9A5CA291CF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8" name="Group 1887">
                  <a:extLst>
                    <a:ext uri="{FF2B5EF4-FFF2-40B4-BE49-F238E27FC236}">
                      <a16:creationId xmlns:a16="http://schemas.microsoft.com/office/drawing/2014/main" id="{4E0AE174-D5D9-B947-8D92-FB3B53AFE8B1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905" name="Oval 1904">
                    <a:extLst>
                      <a:ext uri="{FF2B5EF4-FFF2-40B4-BE49-F238E27FC236}">
                        <a16:creationId xmlns:a16="http://schemas.microsoft.com/office/drawing/2014/main" id="{2731F981-9573-8B44-9FB8-7D10694D66C3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906" name="Rectangle 1905">
                    <a:extLst>
                      <a:ext uri="{FF2B5EF4-FFF2-40B4-BE49-F238E27FC236}">
                        <a16:creationId xmlns:a16="http://schemas.microsoft.com/office/drawing/2014/main" id="{DDE77025-2683-F346-9AE7-795C712FB59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7" name="Rectangle 1906">
                    <a:extLst>
                      <a:ext uri="{FF2B5EF4-FFF2-40B4-BE49-F238E27FC236}">
                        <a16:creationId xmlns:a16="http://schemas.microsoft.com/office/drawing/2014/main" id="{EA37C6CC-EB92-E645-BCE6-5B6988B91A4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8" name="Rectangle 1907">
                    <a:extLst>
                      <a:ext uri="{FF2B5EF4-FFF2-40B4-BE49-F238E27FC236}">
                        <a16:creationId xmlns:a16="http://schemas.microsoft.com/office/drawing/2014/main" id="{3E50FB9E-B966-C040-9C69-EB2255E085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909" name="Rectangle 1908">
                    <a:extLst>
                      <a:ext uri="{FF2B5EF4-FFF2-40B4-BE49-F238E27FC236}">
                        <a16:creationId xmlns:a16="http://schemas.microsoft.com/office/drawing/2014/main" id="{7D746E49-9F23-354E-9746-6A2427C992BC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910" name="Picture 1909">
                    <a:extLst>
                      <a:ext uri="{FF2B5EF4-FFF2-40B4-BE49-F238E27FC236}">
                        <a16:creationId xmlns:a16="http://schemas.microsoft.com/office/drawing/2014/main" id="{D3294560-50B8-1C48-A2F5-ACA4B42218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1" name="Picture 1910">
                    <a:extLst>
                      <a:ext uri="{FF2B5EF4-FFF2-40B4-BE49-F238E27FC236}">
                        <a16:creationId xmlns:a16="http://schemas.microsoft.com/office/drawing/2014/main" id="{E7CE0339-980A-3D47-8706-061F32B9A2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2" name="Picture 1911">
                    <a:extLst>
                      <a:ext uri="{FF2B5EF4-FFF2-40B4-BE49-F238E27FC236}">
                        <a16:creationId xmlns:a16="http://schemas.microsoft.com/office/drawing/2014/main" id="{F51708A8-4C60-E64D-87BE-4111E10004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3" name="Picture 1912">
                    <a:extLst>
                      <a:ext uri="{FF2B5EF4-FFF2-40B4-BE49-F238E27FC236}">
                        <a16:creationId xmlns:a16="http://schemas.microsoft.com/office/drawing/2014/main" id="{03C295C4-2D71-5D4D-AA8C-D68A296271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4" name="Picture 1913">
                    <a:extLst>
                      <a:ext uri="{FF2B5EF4-FFF2-40B4-BE49-F238E27FC236}">
                        <a16:creationId xmlns:a16="http://schemas.microsoft.com/office/drawing/2014/main" id="{37BF1C4B-8917-C54E-8CB3-917CA263AF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5" name="Picture 1914">
                    <a:extLst>
                      <a:ext uri="{FF2B5EF4-FFF2-40B4-BE49-F238E27FC236}">
                        <a16:creationId xmlns:a16="http://schemas.microsoft.com/office/drawing/2014/main" id="{74217F7B-2719-4049-A104-183EE88CAB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16" name="Picture 1915">
                    <a:extLst>
                      <a:ext uri="{FF2B5EF4-FFF2-40B4-BE49-F238E27FC236}">
                        <a16:creationId xmlns:a16="http://schemas.microsoft.com/office/drawing/2014/main" id="{0FE57BCA-6976-494A-AB25-5F85847B22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17" name="Straight Arrow Connector 1916">
                    <a:extLst>
                      <a:ext uri="{FF2B5EF4-FFF2-40B4-BE49-F238E27FC236}">
                        <a16:creationId xmlns:a16="http://schemas.microsoft.com/office/drawing/2014/main" id="{5093E4DB-C146-A043-BEBC-D0671FD35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18" name="Picture 1917">
                    <a:extLst>
                      <a:ext uri="{FF2B5EF4-FFF2-40B4-BE49-F238E27FC236}">
                        <a16:creationId xmlns:a16="http://schemas.microsoft.com/office/drawing/2014/main" id="{138B4343-FFBA-D949-A05F-F5CCE7B47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19" name="Picture 1918">
                    <a:extLst>
                      <a:ext uri="{FF2B5EF4-FFF2-40B4-BE49-F238E27FC236}">
                        <a16:creationId xmlns:a16="http://schemas.microsoft.com/office/drawing/2014/main" id="{2E12E354-9EA2-E746-B401-3B9C1E080B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9" name="Group 1888">
                  <a:extLst>
                    <a:ext uri="{FF2B5EF4-FFF2-40B4-BE49-F238E27FC236}">
                      <a16:creationId xmlns:a16="http://schemas.microsoft.com/office/drawing/2014/main" id="{3F91310E-5D7A-9945-8134-D08C96623E09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90" name="Oval 1889">
                    <a:extLst>
                      <a:ext uri="{FF2B5EF4-FFF2-40B4-BE49-F238E27FC236}">
                        <a16:creationId xmlns:a16="http://schemas.microsoft.com/office/drawing/2014/main" id="{C625C530-D884-F241-BF0B-AC5202B1EAF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91" name="Rectangle 1890">
                    <a:extLst>
                      <a:ext uri="{FF2B5EF4-FFF2-40B4-BE49-F238E27FC236}">
                        <a16:creationId xmlns:a16="http://schemas.microsoft.com/office/drawing/2014/main" id="{247FD70B-E89F-8842-ACB8-85A4F0B7F35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2" name="Rectangle 1891">
                    <a:extLst>
                      <a:ext uri="{FF2B5EF4-FFF2-40B4-BE49-F238E27FC236}">
                        <a16:creationId xmlns:a16="http://schemas.microsoft.com/office/drawing/2014/main" id="{EC760BC6-B6DD-7743-9FE0-669DD7018DD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3" name="Rectangle 1892">
                    <a:extLst>
                      <a:ext uri="{FF2B5EF4-FFF2-40B4-BE49-F238E27FC236}">
                        <a16:creationId xmlns:a16="http://schemas.microsoft.com/office/drawing/2014/main" id="{DDDC93EE-711D-F548-8E04-6C1482C07BC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94" name="Rectangle 1893">
                    <a:extLst>
                      <a:ext uri="{FF2B5EF4-FFF2-40B4-BE49-F238E27FC236}">
                        <a16:creationId xmlns:a16="http://schemas.microsoft.com/office/drawing/2014/main" id="{49AF1BD7-AED1-A84E-B98A-CAC9DA67848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95" name="Picture 1894">
                    <a:extLst>
                      <a:ext uri="{FF2B5EF4-FFF2-40B4-BE49-F238E27FC236}">
                        <a16:creationId xmlns:a16="http://schemas.microsoft.com/office/drawing/2014/main" id="{F4203F33-DE1D-E840-ADDA-4175D85181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6" name="Picture 1895">
                    <a:extLst>
                      <a:ext uri="{FF2B5EF4-FFF2-40B4-BE49-F238E27FC236}">
                        <a16:creationId xmlns:a16="http://schemas.microsoft.com/office/drawing/2014/main" id="{A60709A6-04FC-F344-A52E-A0B0D556C2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7" name="Picture 1896">
                    <a:extLst>
                      <a:ext uri="{FF2B5EF4-FFF2-40B4-BE49-F238E27FC236}">
                        <a16:creationId xmlns:a16="http://schemas.microsoft.com/office/drawing/2014/main" id="{F0BA85F1-540E-ED4B-8C1D-8DE00A5BF8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8" name="Picture 1897">
                    <a:extLst>
                      <a:ext uri="{FF2B5EF4-FFF2-40B4-BE49-F238E27FC236}">
                        <a16:creationId xmlns:a16="http://schemas.microsoft.com/office/drawing/2014/main" id="{A3F75944-F48F-3847-A7C6-A77A59B374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99" name="Picture 1898">
                    <a:extLst>
                      <a:ext uri="{FF2B5EF4-FFF2-40B4-BE49-F238E27FC236}">
                        <a16:creationId xmlns:a16="http://schemas.microsoft.com/office/drawing/2014/main" id="{FA21D98E-28B7-CD40-9695-133B4E9EFF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0" name="Picture 1899">
                    <a:extLst>
                      <a:ext uri="{FF2B5EF4-FFF2-40B4-BE49-F238E27FC236}">
                        <a16:creationId xmlns:a16="http://schemas.microsoft.com/office/drawing/2014/main" id="{B0E1A47C-A18A-C64E-8CCD-7B932D6CC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901" name="Picture 1900">
                    <a:extLst>
                      <a:ext uri="{FF2B5EF4-FFF2-40B4-BE49-F238E27FC236}">
                        <a16:creationId xmlns:a16="http://schemas.microsoft.com/office/drawing/2014/main" id="{79929DF9-03D9-3C47-83C7-FF8AB6684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902" name="Straight Arrow Connector 1901">
                    <a:extLst>
                      <a:ext uri="{FF2B5EF4-FFF2-40B4-BE49-F238E27FC236}">
                        <a16:creationId xmlns:a16="http://schemas.microsoft.com/office/drawing/2014/main" id="{4BF7A6C3-B332-7543-B540-5EFFB53AE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903" name="Picture 1902">
                    <a:extLst>
                      <a:ext uri="{FF2B5EF4-FFF2-40B4-BE49-F238E27FC236}">
                        <a16:creationId xmlns:a16="http://schemas.microsoft.com/office/drawing/2014/main" id="{1388CE0C-E56D-B449-8DA4-4FD8385C6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904" name="Picture 1903">
                    <a:extLst>
                      <a:ext uri="{FF2B5EF4-FFF2-40B4-BE49-F238E27FC236}">
                        <a16:creationId xmlns:a16="http://schemas.microsoft.com/office/drawing/2014/main" id="{28250DF9-959C-5E44-AC11-9F1CE441E7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2" name="Group 1581">
                <a:extLst>
                  <a:ext uri="{FF2B5EF4-FFF2-40B4-BE49-F238E27FC236}">
                    <a16:creationId xmlns:a16="http://schemas.microsoft.com/office/drawing/2014/main" id="{BE160DDF-8F1D-E94F-9F83-51C2DF663AB7}"/>
                  </a:ext>
                </a:extLst>
              </p:cNvPr>
              <p:cNvGrpSpPr/>
              <p:nvPr/>
            </p:nvGrpSpPr>
            <p:grpSpPr>
              <a:xfrm>
                <a:off x="6806051" y="3977754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839" name="Group 1838">
                  <a:extLst>
                    <a:ext uri="{FF2B5EF4-FFF2-40B4-BE49-F238E27FC236}">
                      <a16:creationId xmlns:a16="http://schemas.microsoft.com/office/drawing/2014/main" id="{388DDD2F-6EB8-2543-8702-0C7A5D47C8E4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72" name="Oval 1871">
                    <a:extLst>
                      <a:ext uri="{FF2B5EF4-FFF2-40B4-BE49-F238E27FC236}">
                        <a16:creationId xmlns:a16="http://schemas.microsoft.com/office/drawing/2014/main" id="{43605599-3A45-264F-B8BA-5CC669ACF44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0A35E1A5-ACD2-C940-9CC4-40DF24EB0DA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4" name="Rectangle 1873">
                    <a:extLst>
                      <a:ext uri="{FF2B5EF4-FFF2-40B4-BE49-F238E27FC236}">
                        <a16:creationId xmlns:a16="http://schemas.microsoft.com/office/drawing/2014/main" id="{B61200F1-323E-8641-A184-6797D9D69C7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5" name="Rectangle 1874">
                    <a:extLst>
                      <a:ext uri="{FF2B5EF4-FFF2-40B4-BE49-F238E27FC236}">
                        <a16:creationId xmlns:a16="http://schemas.microsoft.com/office/drawing/2014/main" id="{3D12A93A-083F-A54F-A5A3-B81270875445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76" name="Rectangle 1875">
                    <a:extLst>
                      <a:ext uri="{FF2B5EF4-FFF2-40B4-BE49-F238E27FC236}">
                        <a16:creationId xmlns:a16="http://schemas.microsoft.com/office/drawing/2014/main" id="{DE637C3D-8203-254D-84DE-21D7D23CA5B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77" name="Picture 1876">
                    <a:extLst>
                      <a:ext uri="{FF2B5EF4-FFF2-40B4-BE49-F238E27FC236}">
                        <a16:creationId xmlns:a16="http://schemas.microsoft.com/office/drawing/2014/main" id="{75814FAB-4B0B-884D-9B27-46282666D3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8" name="Picture 1877">
                    <a:extLst>
                      <a:ext uri="{FF2B5EF4-FFF2-40B4-BE49-F238E27FC236}">
                        <a16:creationId xmlns:a16="http://schemas.microsoft.com/office/drawing/2014/main" id="{843CAB5A-26CC-4748-B24B-C99AF7571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79" name="Picture 1878">
                    <a:extLst>
                      <a:ext uri="{FF2B5EF4-FFF2-40B4-BE49-F238E27FC236}">
                        <a16:creationId xmlns:a16="http://schemas.microsoft.com/office/drawing/2014/main" id="{446DFAE0-5288-E449-80D3-14E9BD72E9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0" name="Picture 1879">
                    <a:extLst>
                      <a:ext uri="{FF2B5EF4-FFF2-40B4-BE49-F238E27FC236}">
                        <a16:creationId xmlns:a16="http://schemas.microsoft.com/office/drawing/2014/main" id="{7134598C-34D6-A04F-9714-8C0BA9A30A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1" name="Picture 1880">
                    <a:extLst>
                      <a:ext uri="{FF2B5EF4-FFF2-40B4-BE49-F238E27FC236}">
                        <a16:creationId xmlns:a16="http://schemas.microsoft.com/office/drawing/2014/main" id="{F85708FA-566A-DA4E-8232-8183D316E7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2" name="Picture 1881">
                    <a:extLst>
                      <a:ext uri="{FF2B5EF4-FFF2-40B4-BE49-F238E27FC236}">
                        <a16:creationId xmlns:a16="http://schemas.microsoft.com/office/drawing/2014/main" id="{A0139C29-0347-5B4A-B940-E99C9F6674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83" name="Picture 1882">
                    <a:extLst>
                      <a:ext uri="{FF2B5EF4-FFF2-40B4-BE49-F238E27FC236}">
                        <a16:creationId xmlns:a16="http://schemas.microsoft.com/office/drawing/2014/main" id="{7955F4E0-572E-6C44-8364-73F93B464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84" name="Straight Arrow Connector 1883">
                    <a:extLst>
                      <a:ext uri="{FF2B5EF4-FFF2-40B4-BE49-F238E27FC236}">
                        <a16:creationId xmlns:a16="http://schemas.microsoft.com/office/drawing/2014/main" id="{8268B3C0-A788-FE4B-A8BF-E49F3191F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85" name="Picture 1884">
                    <a:extLst>
                      <a:ext uri="{FF2B5EF4-FFF2-40B4-BE49-F238E27FC236}">
                        <a16:creationId xmlns:a16="http://schemas.microsoft.com/office/drawing/2014/main" id="{A9AA7ECF-93BA-7B4E-AB92-BA5F161FD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86" name="Picture 1885">
                    <a:extLst>
                      <a:ext uri="{FF2B5EF4-FFF2-40B4-BE49-F238E27FC236}">
                        <a16:creationId xmlns:a16="http://schemas.microsoft.com/office/drawing/2014/main" id="{69AF062C-8C4F-1A4E-A6A2-52080B78F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0" name="Group 1839">
                  <a:extLst>
                    <a:ext uri="{FF2B5EF4-FFF2-40B4-BE49-F238E27FC236}">
                      <a16:creationId xmlns:a16="http://schemas.microsoft.com/office/drawing/2014/main" id="{312CB6A5-35F3-B04A-93EE-3EDBF6EFBB25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57" name="Oval 1856">
                    <a:extLst>
                      <a:ext uri="{FF2B5EF4-FFF2-40B4-BE49-F238E27FC236}">
                        <a16:creationId xmlns:a16="http://schemas.microsoft.com/office/drawing/2014/main" id="{956CAEB0-C8AE-F84C-82DF-917A096508F8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58" name="Rectangle 1857">
                    <a:extLst>
                      <a:ext uri="{FF2B5EF4-FFF2-40B4-BE49-F238E27FC236}">
                        <a16:creationId xmlns:a16="http://schemas.microsoft.com/office/drawing/2014/main" id="{2C322589-671A-784B-B2A2-811E8C99BE6E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59" name="Rectangle 1858">
                    <a:extLst>
                      <a:ext uri="{FF2B5EF4-FFF2-40B4-BE49-F238E27FC236}">
                        <a16:creationId xmlns:a16="http://schemas.microsoft.com/office/drawing/2014/main" id="{0708B09A-8533-BE43-93D6-C217EB050E12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0" name="Rectangle 1859">
                    <a:extLst>
                      <a:ext uri="{FF2B5EF4-FFF2-40B4-BE49-F238E27FC236}">
                        <a16:creationId xmlns:a16="http://schemas.microsoft.com/office/drawing/2014/main" id="{976F59AE-1B67-F94D-BAB1-4015FD3E16A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61" name="Rectangle 1860">
                    <a:extLst>
                      <a:ext uri="{FF2B5EF4-FFF2-40B4-BE49-F238E27FC236}">
                        <a16:creationId xmlns:a16="http://schemas.microsoft.com/office/drawing/2014/main" id="{814D4351-7491-4F45-91F4-EC1CE2EA67E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62" name="Picture 1861">
                    <a:extLst>
                      <a:ext uri="{FF2B5EF4-FFF2-40B4-BE49-F238E27FC236}">
                        <a16:creationId xmlns:a16="http://schemas.microsoft.com/office/drawing/2014/main" id="{4B158859-1341-054D-8046-EA6C72BF7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3" name="Picture 1862">
                    <a:extLst>
                      <a:ext uri="{FF2B5EF4-FFF2-40B4-BE49-F238E27FC236}">
                        <a16:creationId xmlns:a16="http://schemas.microsoft.com/office/drawing/2014/main" id="{9959BC7B-7B44-2942-91DE-DBCF7CAADA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4" name="Picture 1863">
                    <a:extLst>
                      <a:ext uri="{FF2B5EF4-FFF2-40B4-BE49-F238E27FC236}">
                        <a16:creationId xmlns:a16="http://schemas.microsoft.com/office/drawing/2014/main" id="{38D8CCCC-23B3-D04F-8CF9-267C0DB4E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5" name="Picture 1864">
                    <a:extLst>
                      <a:ext uri="{FF2B5EF4-FFF2-40B4-BE49-F238E27FC236}">
                        <a16:creationId xmlns:a16="http://schemas.microsoft.com/office/drawing/2014/main" id="{536E5809-FBA0-0C4A-B6FF-6FC6BB4863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6" name="Picture 1865">
                    <a:extLst>
                      <a:ext uri="{FF2B5EF4-FFF2-40B4-BE49-F238E27FC236}">
                        <a16:creationId xmlns:a16="http://schemas.microsoft.com/office/drawing/2014/main" id="{05D50662-FD22-4C4A-AF79-C0B816808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7" name="Picture 1866">
                    <a:extLst>
                      <a:ext uri="{FF2B5EF4-FFF2-40B4-BE49-F238E27FC236}">
                        <a16:creationId xmlns:a16="http://schemas.microsoft.com/office/drawing/2014/main" id="{77318B33-76F3-2B44-93B0-833740F4F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68" name="Picture 1867">
                    <a:extLst>
                      <a:ext uri="{FF2B5EF4-FFF2-40B4-BE49-F238E27FC236}">
                        <a16:creationId xmlns:a16="http://schemas.microsoft.com/office/drawing/2014/main" id="{71F3753D-71D1-A846-8D4A-A691D2BD46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69" name="Straight Arrow Connector 1868">
                    <a:extLst>
                      <a:ext uri="{FF2B5EF4-FFF2-40B4-BE49-F238E27FC236}">
                        <a16:creationId xmlns:a16="http://schemas.microsoft.com/office/drawing/2014/main" id="{18D03E54-7280-E944-99D5-3DD377BF0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70" name="Picture 1869">
                    <a:extLst>
                      <a:ext uri="{FF2B5EF4-FFF2-40B4-BE49-F238E27FC236}">
                        <a16:creationId xmlns:a16="http://schemas.microsoft.com/office/drawing/2014/main" id="{F9A0B17F-77A0-AE4B-97E8-DB51BD2C4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71" name="Picture 1870">
                    <a:extLst>
                      <a:ext uri="{FF2B5EF4-FFF2-40B4-BE49-F238E27FC236}">
                        <a16:creationId xmlns:a16="http://schemas.microsoft.com/office/drawing/2014/main" id="{956C92E6-767A-B247-8267-FA9D8C070C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4AFF6BD8-39FD-D74D-83BB-D9F67E502C0A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42" name="Oval 1841">
                    <a:extLst>
                      <a:ext uri="{FF2B5EF4-FFF2-40B4-BE49-F238E27FC236}">
                        <a16:creationId xmlns:a16="http://schemas.microsoft.com/office/drawing/2014/main" id="{2E8D975A-0042-7F41-8429-832FE79AD662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43" name="Rectangle 1842">
                    <a:extLst>
                      <a:ext uri="{FF2B5EF4-FFF2-40B4-BE49-F238E27FC236}">
                        <a16:creationId xmlns:a16="http://schemas.microsoft.com/office/drawing/2014/main" id="{FBD39A37-4A2F-344F-8AAC-42C142B7B99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DD4C9940-15EE-6148-80F0-5F8C8F37360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5" name="Rectangle 1844">
                    <a:extLst>
                      <a:ext uri="{FF2B5EF4-FFF2-40B4-BE49-F238E27FC236}">
                        <a16:creationId xmlns:a16="http://schemas.microsoft.com/office/drawing/2014/main" id="{36186D8A-B30B-BC48-A1FD-FF59B9B04FE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46" name="Rectangle 1845">
                    <a:extLst>
                      <a:ext uri="{FF2B5EF4-FFF2-40B4-BE49-F238E27FC236}">
                        <a16:creationId xmlns:a16="http://schemas.microsoft.com/office/drawing/2014/main" id="{4B653A9A-9721-4A48-8720-C648C0EB4AD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47" name="Picture 1846">
                    <a:extLst>
                      <a:ext uri="{FF2B5EF4-FFF2-40B4-BE49-F238E27FC236}">
                        <a16:creationId xmlns:a16="http://schemas.microsoft.com/office/drawing/2014/main" id="{E48D73E4-3744-074C-99A2-CA5507ECB3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8" name="Picture 1847">
                    <a:extLst>
                      <a:ext uri="{FF2B5EF4-FFF2-40B4-BE49-F238E27FC236}">
                        <a16:creationId xmlns:a16="http://schemas.microsoft.com/office/drawing/2014/main" id="{F38F659F-D4A5-644B-B353-C50537B946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49" name="Picture 1848">
                    <a:extLst>
                      <a:ext uri="{FF2B5EF4-FFF2-40B4-BE49-F238E27FC236}">
                        <a16:creationId xmlns:a16="http://schemas.microsoft.com/office/drawing/2014/main" id="{804C29A0-AB4D-734A-98DB-722D98670C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0" name="Picture 1849">
                    <a:extLst>
                      <a:ext uri="{FF2B5EF4-FFF2-40B4-BE49-F238E27FC236}">
                        <a16:creationId xmlns:a16="http://schemas.microsoft.com/office/drawing/2014/main" id="{59F237AA-CDDA-5A4C-A1AE-1598BF1325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1" name="Picture 1850">
                    <a:extLst>
                      <a:ext uri="{FF2B5EF4-FFF2-40B4-BE49-F238E27FC236}">
                        <a16:creationId xmlns:a16="http://schemas.microsoft.com/office/drawing/2014/main" id="{89F63C91-5F89-B74D-B1E3-DE072A41E3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2" name="Picture 1851">
                    <a:extLst>
                      <a:ext uri="{FF2B5EF4-FFF2-40B4-BE49-F238E27FC236}">
                        <a16:creationId xmlns:a16="http://schemas.microsoft.com/office/drawing/2014/main" id="{081832DD-A466-DC4E-A7B2-C0176004A3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53" name="Picture 1852">
                    <a:extLst>
                      <a:ext uri="{FF2B5EF4-FFF2-40B4-BE49-F238E27FC236}">
                        <a16:creationId xmlns:a16="http://schemas.microsoft.com/office/drawing/2014/main" id="{83EBF7A4-33B3-C249-B360-4EC9BDE9D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54" name="Straight Arrow Connector 1853">
                    <a:extLst>
                      <a:ext uri="{FF2B5EF4-FFF2-40B4-BE49-F238E27FC236}">
                        <a16:creationId xmlns:a16="http://schemas.microsoft.com/office/drawing/2014/main" id="{0BFA767E-B1A5-C347-B11D-15FFC85F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55" name="Picture 1854">
                    <a:extLst>
                      <a:ext uri="{FF2B5EF4-FFF2-40B4-BE49-F238E27FC236}">
                        <a16:creationId xmlns:a16="http://schemas.microsoft.com/office/drawing/2014/main" id="{8BF62A0A-1A5B-D541-A282-7CB90F114A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56" name="Picture 1855">
                    <a:extLst>
                      <a:ext uri="{FF2B5EF4-FFF2-40B4-BE49-F238E27FC236}">
                        <a16:creationId xmlns:a16="http://schemas.microsoft.com/office/drawing/2014/main" id="{86AF7127-3C5D-7143-B5C7-7BD347AD2D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3" name="Group 1582">
                <a:extLst>
                  <a:ext uri="{FF2B5EF4-FFF2-40B4-BE49-F238E27FC236}">
                    <a16:creationId xmlns:a16="http://schemas.microsoft.com/office/drawing/2014/main" id="{0D6B74A0-95E0-4946-90F7-E51AF4B0E954}"/>
                  </a:ext>
                </a:extLst>
              </p:cNvPr>
              <p:cNvGrpSpPr/>
              <p:nvPr/>
            </p:nvGrpSpPr>
            <p:grpSpPr>
              <a:xfrm>
                <a:off x="6806607" y="6091303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91" name="Group 1790">
                  <a:extLst>
                    <a:ext uri="{FF2B5EF4-FFF2-40B4-BE49-F238E27FC236}">
                      <a16:creationId xmlns:a16="http://schemas.microsoft.com/office/drawing/2014/main" id="{B1D9FCE0-881F-F343-B81F-8760222A329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24" name="Oval 1823">
                    <a:extLst>
                      <a:ext uri="{FF2B5EF4-FFF2-40B4-BE49-F238E27FC236}">
                        <a16:creationId xmlns:a16="http://schemas.microsoft.com/office/drawing/2014/main" id="{62C8ACDC-64C8-9B46-8EBC-34F1F99529A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25" name="Rectangle 1824">
                    <a:extLst>
                      <a:ext uri="{FF2B5EF4-FFF2-40B4-BE49-F238E27FC236}">
                        <a16:creationId xmlns:a16="http://schemas.microsoft.com/office/drawing/2014/main" id="{1C5899CB-33C4-4A4A-B365-A960B0566B3B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6" name="Rectangle 1825">
                    <a:extLst>
                      <a:ext uri="{FF2B5EF4-FFF2-40B4-BE49-F238E27FC236}">
                        <a16:creationId xmlns:a16="http://schemas.microsoft.com/office/drawing/2014/main" id="{ED13330D-A69A-824E-AF8F-A12074764C6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7" name="Rectangle 1826">
                    <a:extLst>
                      <a:ext uri="{FF2B5EF4-FFF2-40B4-BE49-F238E27FC236}">
                        <a16:creationId xmlns:a16="http://schemas.microsoft.com/office/drawing/2014/main" id="{47479232-BA76-3F45-9365-2ACDD02E4A09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F8A4D5E4-F6C5-9C42-AD4F-BF97C90FEDB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29" name="Picture 1828">
                    <a:extLst>
                      <a:ext uri="{FF2B5EF4-FFF2-40B4-BE49-F238E27FC236}">
                        <a16:creationId xmlns:a16="http://schemas.microsoft.com/office/drawing/2014/main" id="{28DC9DAD-72DD-3945-83DB-1869D51655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0" name="Picture 1829">
                    <a:extLst>
                      <a:ext uri="{FF2B5EF4-FFF2-40B4-BE49-F238E27FC236}">
                        <a16:creationId xmlns:a16="http://schemas.microsoft.com/office/drawing/2014/main" id="{C14D0EA9-C502-AF44-91CA-C57C2AE0AE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1" name="Picture 1830">
                    <a:extLst>
                      <a:ext uri="{FF2B5EF4-FFF2-40B4-BE49-F238E27FC236}">
                        <a16:creationId xmlns:a16="http://schemas.microsoft.com/office/drawing/2014/main" id="{1E8533C3-2EA7-7547-BACF-D3A551555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2" name="Picture 1831">
                    <a:extLst>
                      <a:ext uri="{FF2B5EF4-FFF2-40B4-BE49-F238E27FC236}">
                        <a16:creationId xmlns:a16="http://schemas.microsoft.com/office/drawing/2014/main" id="{F6535A04-7F31-E94F-854C-4E0033DBD5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3" name="Picture 1832">
                    <a:extLst>
                      <a:ext uri="{FF2B5EF4-FFF2-40B4-BE49-F238E27FC236}">
                        <a16:creationId xmlns:a16="http://schemas.microsoft.com/office/drawing/2014/main" id="{0AECFD49-1F3A-3C43-B63C-04072A6636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4" name="Picture 1833">
                    <a:extLst>
                      <a:ext uri="{FF2B5EF4-FFF2-40B4-BE49-F238E27FC236}">
                        <a16:creationId xmlns:a16="http://schemas.microsoft.com/office/drawing/2014/main" id="{1AB361FE-E167-AD4E-8F86-84ED45E33A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35" name="Picture 1834">
                    <a:extLst>
                      <a:ext uri="{FF2B5EF4-FFF2-40B4-BE49-F238E27FC236}">
                        <a16:creationId xmlns:a16="http://schemas.microsoft.com/office/drawing/2014/main" id="{CC9EA946-0B14-9345-A200-4B6280684B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36" name="Straight Arrow Connector 1835">
                    <a:extLst>
                      <a:ext uri="{FF2B5EF4-FFF2-40B4-BE49-F238E27FC236}">
                        <a16:creationId xmlns:a16="http://schemas.microsoft.com/office/drawing/2014/main" id="{8269636A-EC03-7343-B28B-4A53CACFE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37" name="Picture 1836">
                    <a:extLst>
                      <a:ext uri="{FF2B5EF4-FFF2-40B4-BE49-F238E27FC236}">
                        <a16:creationId xmlns:a16="http://schemas.microsoft.com/office/drawing/2014/main" id="{C714305B-AE68-154C-84DA-162C1B3B53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38" name="Picture 1837">
                    <a:extLst>
                      <a:ext uri="{FF2B5EF4-FFF2-40B4-BE49-F238E27FC236}">
                        <a16:creationId xmlns:a16="http://schemas.microsoft.com/office/drawing/2014/main" id="{1229A5A8-BFCE-5041-8D29-D86EF5C1B7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2" name="Group 1791">
                  <a:extLst>
                    <a:ext uri="{FF2B5EF4-FFF2-40B4-BE49-F238E27FC236}">
                      <a16:creationId xmlns:a16="http://schemas.microsoft.com/office/drawing/2014/main" id="{83538E22-E777-3D49-B761-3ECC46FFB3A4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809" name="Oval 1808">
                    <a:extLst>
                      <a:ext uri="{FF2B5EF4-FFF2-40B4-BE49-F238E27FC236}">
                        <a16:creationId xmlns:a16="http://schemas.microsoft.com/office/drawing/2014/main" id="{79C3D0DD-3255-0744-BFD2-4825180B6EE7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810" name="Rectangle 1809">
                    <a:extLst>
                      <a:ext uri="{FF2B5EF4-FFF2-40B4-BE49-F238E27FC236}">
                        <a16:creationId xmlns:a16="http://schemas.microsoft.com/office/drawing/2014/main" id="{C8E4BF2A-E20B-0549-AE03-2759BD066964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1" name="Rectangle 1810">
                    <a:extLst>
                      <a:ext uri="{FF2B5EF4-FFF2-40B4-BE49-F238E27FC236}">
                        <a16:creationId xmlns:a16="http://schemas.microsoft.com/office/drawing/2014/main" id="{18805217-51E5-EF45-A00C-8E5464528BF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45A8B5B5-A840-BD4A-95F2-11DDE4110F7B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813" name="Rectangle 1812">
                    <a:extLst>
                      <a:ext uri="{FF2B5EF4-FFF2-40B4-BE49-F238E27FC236}">
                        <a16:creationId xmlns:a16="http://schemas.microsoft.com/office/drawing/2014/main" id="{76DA0878-2307-2341-839E-6F07FD495433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814" name="Picture 1813">
                    <a:extLst>
                      <a:ext uri="{FF2B5EF4-FFF2-40B4-BE49-F238E27FC236}">
                        <a16:creationId xmlns:a16="http://schemas.microsoft.com/office/drawing/2014/main" id="{03B05AE1-7167-4A4B-8EA5-7382372D99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5" name="Picture 1814">
                    <a:extLst>
                      <a:ext uri="{FF2B5EF4-FFF2-40B4-BE49-F238E27FC236}">
                        <a16:creationId xmlns:a16="http://schemas.microsoft.com/office/drawing/2014/main" id="{EFBAB27D-088B-AA44-9C84-F98EB469A3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6" name="Picture 1815">
                    <a:extLst>
                      <a:ext uri="{FF2B5EF4-FFF2-40B4-BE49-F238E27FC236}">
                        <a16:creationId xmlns:a16="http://schemas.microsoft.com/office/drawing/2014/main" id="{9A78BE79-A5BD-DB48-8AB3-B3C11ED7B9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7" name="Picture 1816">
                    <a:extLst>
                      <a:ext uri="{FF2B5EF4-FFF2-40B4-BE49-F238E27FC236}">
                        <a16:creationId xmlns:a16="http://schemas.microsoft.com/office/drawing/2014/main" id="{A5E460AD-8117-F847-A803-BA1751C991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8" name="Picture 1817">
                    <a:extLst>
                      <a:ext uri="{FF2B5EF4-FFF2-40B4-BE49-F238E27FC236}">
                        <a16:creationId xmlns:a16="http://schemas.microsoft.com/office/drawing/2014/main" id="{C469C94B-07FB-2040-B91D-807C3C8907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19" name="Picture 1818">
                    <a:extLst>
                      <a:ext uri="{FF2B5EF4-FFF2-40B4-BE49-F238E27FC236}">
                        <a16:creationId xmlns:a16="http://schemas.microsoft.com/office/drawing/2014/main" id="{9FC202A3-5BA3-624E-825D-553B2058C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20" name="Picture 1819">
                    <a:extLst>
                      <a:ext uri="{FF2B5EF4-FFF2-40B4-BE49-F238E27FC236}">
                        <a16:creationId xmlns:a16="http://schemas.microsoft.com/office/drawing/2014/main" id="{08092356-041F-0348-9CB8-5A3F2CF12C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21" name="Straight Arrow Connector 1820">
                    <a:extLst>
                      <a:ext uri="{FF2B5EF4-FFF2-40B4-BE49-F238E27FC236}">
                        <a16:creationId xmlns:a16="http://schemas.microsoft.com/office/drawing/2014/main" id="{D6DFACED-F8ED-1041-A424-0EF41C14F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22" name="Picture 1821">
                    <a:extLst>
                      <a:ext uri="{FF2B5EF4-FFF2-40B4-BE49-F238E27FC236}">
                        <a16:creationId xmlns:a16="http://schemas.microsoft.com/office/drawing/2014/main" id="{9E3F108C-CC6A-694C-97EE-0D6B41350D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23" name="Picture 1822">
                    <a:extLst>
                      <a:ext uri="{FF2B5EF4-FFF2-40B4-BE49-F238E27FC236}">
                        <a16:creationId xmlns:a16="http://schemas.microsoft.com/office/drawing/2014/main" id="{69528148-4A2C-BF4C-87E8-03809870ED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3" name="Group 1792">
                  <a:extLst>
                    <a:ext uri="{FF2B5EF4-FFF2-40B4-BE49-F238E27FC236}">
                      <a16:creationId xmlns:a16="http://schemas.microsoft.com/office/drawing/2014/main" id="{2DD401B6-9519-3642-889A-41D80C64E52C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94" name="Oval 1793">
                    <a:extLst>
                      <a:ext uri="{FF2B5EF4-FFF2-40B4-BE49-F238E27FC236}">
                        <a16:creationId xmlns:a16="http://schemas.microsoft.com/office/drawing/2014/main" id="{112134E3-9E3A-7149-B90C-0BD34DE30ACC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95" name="Rectangle 1794">
                    <a:extLst>
                      <a:ext uri="{FF2B5EF4-FFF2-40B4-BE49-F238E27FC236}">
                        <a16:creationId xmlns:a16="http://schemas.microsoft.com/office/drawing/2014/main" id="{3F6213D1-5D67-1245-8A71-F7E4C12A1C0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7D3D3824-AA9B-3344-9504-AE73F335F2B3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7" name="Rectangle 1796">
                    <a:extLst>
                      <a:ext uri="{FF2B5EF4-FFF2-40B4-BE49-F238E27FC236}">
                        <a16:creationId xmlns:a16="http://schemas.microsoft.com/office/drawing/2014/main" id="{E9ED25A1-5DD4-A443-AC5F-5F6A4E96EFFA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98" name="Rectangle 1797">
                    <a:extLst>
                      <a:ext uri="{FF2B5EF4-FFF2-40B4-BE49-F238E27FC236}">
                        <a16:creationId xmlns:a16="http://schemas.microsoft.com/office/drawing/2014/main" id="{1D8EFE96-D97E-164F-9D73-E5F33195828F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99" name="Picture 1798">
                    <a:extLst>
                      <a:ext uri="{FF2B5EF4-FFF2-40B4-BE49-F238E27FC236}">
                        <a16:creationId xmlns:a16="http://schemas.microsoft.com/office/drawing/2014/main" id="{F1F0A4C8-116B-7C47-A108-BD92762A81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0" name="Picture 1799">
                    <a:extLst>
                      <a:ext uri="{FF2B5EF4-FFF2-40B4-BE49-F238E27FC236}">
                        <a16:creationId xmlns:a16="http://schemas.microsoft.com/office/drawing/2014/main" id="{D16D8B99-8D99-6B4B-B6ED-6ECD4E3C2B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1" name="Picture 1800">
                    <a:extLst>
                      <a:ext uri="{FF2B5EF4-FFF2-40B4-BE49-F238E27FC236}">
                        <a16:creationId xmlns:a16="http://schemas.microsoft.com/office/drawing/2014/main" id="{A8679E94-A03D-F547-91E1-3A2AA67F68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2" name="Picture 1801">
                    <a:extLst>
                      <a:ext uri="{FF2B5EF4-FFF2-40B4-BE49-F238E27FC236}">
                        <a16:creationId xmlns:a16="http://schemas.microsoft.com/office/drawing/2014/main" id="{91768912-D417-E542-94F6-8AB7E7AFB1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3" name="Picture 1802">
                    <a:extLst>
                      <a:ext uri="{FF2B5EF4-FFF2-40B4-BE49-F238E27FC236}">
                        <a16:creationId xmlns:a16="http://schemas.microsoft.com/office/drawing/2014/main" id="{4E9733BD-89BC-8A4E-A139-4CF5FAE028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4" name="Picture 1803">
                    <a:extLst>
                      <a:ext uri="{FF2B5EF4-FFF2-40B4-BE49-F238E27FC236}">
                        <a16:creationId xmlns:a16="http://schemas.microsoft.com/office/drawing/2014/main" id="{943BF06F-AB97-034D-8812-7AED0CF80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805" name="Picture 1804">
                    <a:extLst>
                      <a:ext uri="{FF2B5EF4-FFF2-40B4-BE49-F238E27FC236}">
                        <a16:creationId xmlns:a16="http://schemas.microsoft.com/office/drawing/2014/main" id="{62219898-8DAF-2F4A-A004-0A605EA12B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806" name="Straight Arrow Connector 1805">
                    <a:extLst>
                      <a:ext uri="{FF2B5EF4-FFF2-40B4-BE49-F238E27FC236}">
                        <a16:creationId xmlns:a16="http://schemas.microsoft.com/office/drawing/2014/main" id="{42534778-F55B-6245-AD4C-A2FEC7A0C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807" name="Picture 1806">
                    <a:extLst>
                      <a:ext uri="{FF2B5EF4-FFF2-40B4-BE49-F238E27FC236}">
                        <a16:creationId xmlns:a16="http://schemas.microsoft.com/office/drawing/2014/main" id="{91340731-0C20-4449-A8BA-467836A133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808" name="Picture 1807">
                    <a:extLst>
                      <a:ext uri="{FF2B5EF4-FFF2-40B4-BE49-F238E27FC236}">
                        <a16:creationId xmlns:a16="http://schemas.microsoft.com/office/drawing/2014/main" id="{1725D09F-E159-244D-AA34-82B7E978C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584" name="Group 1583">
                <a:extLst>
                  <a:ext uri="{FF2B5EF4-FFF2-40B4-BE49-F238E27FC236}">
                    <a16:creationId xmlns:a16="http://schemas.microsoft.com/office/drawing/2014/main" id="{E56FA76B-A8D9-3A47-A741-B62DC259099A}"/>
                  </a:ext>
                </a:extLst>
              </p:cNvPr>
              <p:cNvGrpSpPr/>
              <p:nvPr/>
            </p:nvGrpSpPr>
            <p:grpSpPr>
              <a:xfrm>
                <a:off x="6806051" y="469200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1743" name="Group 1742">
                  <a:extLst>
                    <a:ext uri="{FF2B5EF4-FFF2-40B4-BE49-F238E27FC236}">
                      <a16:creationId xmlns:a16="http://schemas.microsoft.com/office/drawing/2014/main" id="{9F41AE6F-E0D4-D545-A821-A313DC53531D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76" name="Oval 1775">
                    <a:extLst>
                      <a:ext uri="{FF2B5EF4-FFF2-40B4-BE49-F238E27FC236}">
                        <a16:creationId xmlns:a16="http://schemas.microsoft.com/office/drawing/2014/main" id="{8AF2A20E-FB0F-8A42-9A64-D42627F044E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77" name="Rectangle 1776">
                    <a:extLst>
                      <a:ext uri="{FF2B5EF4-FFF2-40B4-BE49-F238E27FC236}">
                        <a16:creationId xmlns:a16="http://schemas.microsoft.com/office/drawing/2014/main" id="{62B4E55B-6561-3843-9C02-8D26EECC91B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8" name="Rectangle 1777">
                    <a:extLst>
                      <a:ext uri="{FF2B5EF4-FFF2-40B4-BE49-F238E27FC236}">
                        <a16:creationId xmlns:a16="http://schemas.microsoft.com/office/drawing/2014/main" id="{52C68383-486C-8147-BDA2-7370457634F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8F6B683E-AB46-4B46-A6ED-A7009F7981CD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80" name="Rectangle 1779">
                    <a:extLst>
                      <a:ext uri="{FF2B5EF4-FFF2-40B4-BE49-F238E27FC236}">
                        <a16:creationId xmlns:a16="http://schemas.microsoft.com/office/drawing/2014/main" id="{70D77D09-FBC4-E144-B242-12668229D99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81" name="Picture 1780">
                    <a:extLst>
                      <a:ext uri="{FF2B5EF4-FFF2-40B4-BE49-F238E27FC236}">
                        <a16:creationId xmlns:a16="http://schemas.microsoft.com/office/drawing/2014/main" id="{2129BC84-0EF9-E84D-BEBC-50E97036C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2" name="Picture 1781">
                    <a:extLst>
                      <a:ext uri="{FF2B5EF4-FFF2-40B4-BE49-F238E27FC236}">
                        <a16:creationId xmlns:a16="http://schemas.microsoft.com/office/drawing/2014/main" id="{9C63771E-18FA-3F4B-A49F-63F30A7BF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3" name="Picture 1782">
                    <a:extLst>
                      <a:ext uri="{FF2B5EF4-FFF2-40B4-BE49-F238E27FC236}">
                        <a16:creationId xmlns:a16="http://schemas.microsoft.com/office/drawing/2014/main" id="{D200D588-01C0-0B4F-A227-D09E623FC6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4" name="Picture 1783">
                    <a:extLst>
                      <a:ext uri="{FF2B5EF4-FFF2-40B4-BE49-F238E27FC236}">
                        <a16:creationId xmlns:a16="http://schemas.microsoft.com/office/drawing/2014/main" id="{0E056140-7D71-654B-8822-D4B6664428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5" name="Picture 1784">
                    <a:extLst>
                      <a:ext uri="{FF2B5EF4-FFF2-40B4-BE49-F238E27FC236}">
                        <a16:creationId xmlns:a16="http://schemas.microsoft.com/office/drawing/2014/main" id="{AE70473D-DED3-C44F-B5F7-B87B3240A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6" name="Picture 1785">
                    <a:extLst>
                      <a:ext uri="{FF2B5EF4-FFF2-40B4-BE49-F238E27FC236}">
                        <a16:creationId xmlns:a16="http://schemas.microsoft.com/office/drawing/2014/main" id="{C102E56E-9422-7E43-8143-88DED10146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87" name="Picture 1786">
                    <a:extLst>
                      <a:ext uri="{FF2B5EF4-FFF2-40B4-BE49-F238E27FC236}">
                        <a16:creationId xmlns:a16="http://schemas.microsoft.com/office/drawing/2014/main" id="{2800B372-1630-2447-A339-3D8B0E28D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88" name="Straight Arrow Connector 1787">
                    <a:extLst>
                      <a:ext uri="{FF2B5EF4-FFF2-40B4-BE49-F238E27FC236}">
                        <a16:creationId xmlns:a16="http://schemas.microsoft.com/office/drawing/2014/main" id="{2770A3CD-6118-4040-983C-AB61F036E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89" name="Picture 1788">
                    <a:extLst>
                      <a:ext uri="{FF2B5EF4-FFF2-40B4-BE49-F238E27FC236}">
                        <a16:creationId xmlns:a16="http://schemas.microsoft.com/office/drawing/2014/main" id="{00EC0C2D-3597-004F-8CF8-381CD05435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90" name="Picture 1789">
                    <a:extLst>
                      <a:ext uri="{FF2B5EF4-FFF2-40B4-BE49-F238E27FC236}">
                        <a16:creationId xmlns:a16="http://schemas.microsoft.com/office/drawing/2014/main" id="{9F66A04B-F46F-B14D-98FD-376DB0B45C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4" name="Group 1743">
                  <a:extLst>
                    <a:ext uri="{FF2B5EF4-FFF2-40B4-BE49-F238E27FC236}">
                      <a16:creationId xmlns:a16="http://schemas.microsoft.com/office/drawing/2014/main" id="{F7A2D2FA-DF62-3140-B6C9-A106665AAE3A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61" name="Oval 1760">
                    <a:extLst>
                      <a:ext uri="{FF2B5EF4-FFF2-40B4-BE49-F238E27FC236}">
                        <a16:creationId xmlns:a16="http://schemas.microsoft.com/office/drawing/2014/main" id="{2A03380A-FDBB-E244-9721-7694806A9FEA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62" name="Rectangle 1761">
                    <a:extLst>
                      <a:ext uri="{FF2B5EF4-FFF2-40B4-BE49-F238E27FC236}">
                        <a16:creationId xmlns:a16="http://schemas.microsoft.com/office/drawing/2014/main" id="{41505F5F-5A74-4B46-8FCF-E2B5E787978F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3FFDDA14-F28D-114B-BFA1-546330765FC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4" name="Rectangle 1763">
                    <a:extLst>
                      <a:ext uri="{FF2B5EF4-FFF2-40B4-BE49-F238E27FC236}">
                        <a16:creationId xmlns:a16="http://schemas.microsoft.com/office/drawing/2014/main" id="{462B654D-178F-D64E-AAEC-FC48B602C1BE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65" name="Rectangle 1764">
                    <a:extLst>
                      <a:ext uri="{FF2B5EF4-FFF2-40B4-BE49-F238E27FC236}">
                        <a16:creationId xmlns:a16="http://schemas.microsoft.com/office/drawing/2014/main" id="{8626B1A0-047B-634C-98BB-03F38FA8AD3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66" name="Picture 1765">
                    <a:extLst>
                      <a:ext uri="{FF2B5EF4-FFF2-40B4-BE49-F238E27FC236}">
                        <a16:creationId xmlns:a16="http://schemas.microsoft.com/office/drawing/2014/main" id="{ADAD4CE5-A671-2243-842A-4520FB5B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7" name="Picture 1766">
                    <a:extLst>
                      <a:ext uri="{FF2B5EF4-FFF2-40B4-BE49-F238E27FC236}">
                        <a16:creationId xmlns:a16="http://schemas.microsoft.com/office/drawing/2014/main" id="{991AE478-00EC-D548-A2C3-1E077AAEF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8" name="Picture 1767">
                    <a:extLst>
                      <a:ext uri="{FF2B5EF4-FFF2-40B4-BE49-F238E27FC236}">
                        <a16:creationId xmlns:a16="http://schemas.microsoft.com/office/drawing/2014/main" id="{217CBFD4-14CD-644B-9A8B-23E7882380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69" name="Picture 1768">
                    <a:extLst>
                      <a:ext uri="{FF2B5EF4-FFF2-40B4-BE49-F238E27FC236}">
                        <a16:creationId xmlns:a16="http://schemas.microsoft.com/office/drawing/2014/main" id="{FE3CDB2B-302D-E443-8883-E6B39FB104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0" name="Picture 1769">
                    <a:extLst>
                      <a:ext uri="{FF2B5EF4-FFF2-40B4-BE49-F238E27FC236}">
                        <a16:creationId xmlns:a16="http://schemas.microsoft.com/office/drawing/2014/main" id="{54ED8F42-A698-814B-8B18-7C72ECD1D5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1" name="Picture 1770">
                    <a:extLst>
                      <a:ext uri="{FF2B5EF4-FFF2-40B4-BE49-F238E27FC236}">
                        <a16:creationId xmlns:a16="http://schemas.microsoft.com/office/drawing/2014/main" id="{2DD55E66-BA8C-1046-87BD-871C2D4A2A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72" name="Picture 1771">
                    <a:extLst>
                      <a:ext uri="{FF2B5EF4-FFF2-40B4-BE49-F238E27FC236}">
                        <a16:creationId xmlns:a16="http://schemas.microsoft.com/office/drawing/2014/main" id="{C8B0C2A6-99EF-5349-B29F-535CB1C686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73" name="Straight Arrow Connector 1772">
                    <a:extLst>
                      <a:ext uri="{FF2B5EF4-FFF2-40B4-BE49-F238E27FC236}">
                        <a16:creationId xmlns:a16="http://schemas.microsoft.com/office/drawing/2014/main" id="{B51020D0-7AE5-EA4A-99B4-47111E4EB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74" name="Picture 1773">
                    <a:extLst>
                      <a:ext uri="{FF2B5EF4-FFF2-40B4-BE49-F238E27FC236}">
                        <a16:creationId xmlns:a16="http://schemas.microsoft.com/office/drawing/2014/main" id="{3127CB94-8EEE-1449-9D41-E220C12B0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75" name="Picture 1774">
                    <a:extLst>
                      <a:ext uri="{FF2B5EF4-FFF2-40B4-BE49-F238E27FC236}">
                        <a16:creationId xmlns:a16="http://schemas.microsoft.com/office/drawing/2014/main" id="{BC391720-D0E4-8E48-B16D-727076B7ED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5" name="Group 1744">
                  <a:extLst>
                    <a:ext uri="{FF2B5EF4-FFF2-40B4-BE49-F238E27FC236}">
                      <a16:creationId xmlns:a16="http://schemas.microsoft.com/office/drawing/2014/main" id="{9A06DD30-F9AC-D24F-8670-EF1B95CD3D5F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1746" name="Oval 1745">
                    <a:extLst>
                      <a:ext uri="{FF2B5EF4-FFF2-40B4-BE49-F238E27FC236}">
                        <a16:creationId xmlns:a16="http://schemas.microsoft.com/office/drawing/2014/main" id="{87225B0C-86EB-9E45-9535-2395F8AA92B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747" name="Rectangle 1746">
                    <a:extLst>
                      <a:ext uri="{FF2B5EF4-FFF2-40B4-BE49-F238E27FC236}">
                        <a16:creationId xmlns:a16="http://schemas.microsoft.com/office/drawing/2014/main" id="{1BCAE759-2EF6-8C45-B3AE-AB9383E5B8E5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8" name="Rectangle 1747">
                    <a:extLst>
                      <a:ext uri="{FF2B5EF4-FFF2-40B4-BE49-F238E27FC236}">
                        <a16:creationId xmlns:a16="http://schemas.microsoft.com/office/drawing/2014/main" id="{E5018133-894B-E24C-B99F-440BA1C2E639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49" name="Rectangle 1748">
                    <a:extLst>
                      <a:ext uri="{FF2B5EF4-FFF2-40B4-BE49-F238E27FC236}">
                        <a16:creationId xmlns:a16="http://schemas.microsoft.com/office/drawing/2014/main" id="{74852B8C-E2BA-C946-9D7D-92D28FD2C143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8A4B1072-7EDE-D342-9A93-6083309D5EF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751" name="Picture 1750">
                    <a:extLst>
                      <a:ext uri="{FF2B5EF4-FFF2-40B4-BE49-F238E27FC236}">
                        <a16:creationId xmlns:a16="http://schemas.microsoft.com/office/drawing/2014/main" id="{4F8FEEC3-BB5C-504D-8BD5-7D5C644B54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2" name="Picture 1751">
                    <a:extLst>
                      <a:ext uri="{FF2B5EF4-FFF2-40B4-BE49-F238E27FC236}">
                        <a16:creationId xmlns:a16="http://schemas.microsoft.com/office/drawing/2014/main" id="{70B399B4-D838-F84F-8DB7-FDD5BB2665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3" name="Picture 1752">
                    <a:extLst>
                      <a:ext uri="{FF2B5EF4-FFF2-40B4-BE49-F238E27FC236}">
                        <a16:creationId xmlns:a16="http://schemas.microsoft.com/office/drawing/2014/main" id="{4513D5FD-13CE-1B4C-84A7-C5A6D42047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4" name="Picture 1753">
                    <a:extLst>
                      <a:ext uri="{FF2B5EF4-FFF2-40B4-BE49-F238E27FC236}">
                        <a16:creationId xmlns:a16="http://schemas.microsoft.com/office/drawing/2014/main" id="{E646ED9B-4B82-5542-AA10-9EE6248576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5" name="Picture 1754">
                    <a:extLst>
                      <a:ext uri="{FF2B5EF4-FFF2-40B4-BE49-F238E27FC236}">
                        <a16:creationId xmlns:a16="http://schemas.microsoft.com/office/drawing/2014/main" id="{58E5330B-8BBB-0B4A-A6F4-444368C987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6" name="Picture 1755">
                    <a:extLst>
                      <a:ext uri="{FF2B5EF4-FFF2-40B4-BE49-F238E27FC236}">
                        <a16:creationId xmlns:a16="http://schemas.microsoft.com/office/drawing/2014/main" id="{01699BA7-6EE7-7D42-B9B6-2D637CEE1B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757" name="Picture 1756">
                    <a:extLst>
                      <a:ext uri="{FF2B5EF4-FFF2-40B4-BE49-F238E27FC236}">
                        <a16:creationId xmlns:a16="http://schemas.microsoft.com/office/drawing/2014/main" id="{DCBD8E34-C0E1-E444-AA8C-77858EDEAA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758" name="Straight Arrow Connector 1757">
                    <a:extLst>
                      <a:ext uri="{FF2B5EF4-FFF2-40B4-BE49-F238E27FC236}">
                        <a16:creationId xmlns:a16="http://schemas.microsoft.com/office/drawing/2014/main" id="{5632A8C8-E4B8-EA43-8BBA-03C414DAF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59" name="Picture 1758">
                    <a:extLst>
                      <a:ext uri="{FF2B5EF4-FFF2-40B4-BE49-F238E27FC236}">
                        <a16:creationId xmlns:a16="http://schemas.microsoft.com/office/drawing/2014/main" id="{A9A2B864-F434-014C-8576-87779E8864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1760" name="Picture 1759">
                    <a:extLst>
                      <a:ext uri="{FF2B5EF4-FFF2-40B4-BE49-F238E27FC236}">
                        <a16:creationId xmlns:a16="http://schemas.microsoft.com/office/drawing/2014/main" id="{B6AD446B-73B6-FD41-9C37-07ED4400E8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85" name="Right Brace 1584">
                <a:extLst>
                  <a:ext uri="{FF2B5EF4-FFF2-40B4-BE49-F238E27FC236}">
                    <a16:creationId xmlns:a16="http://schemas.microsoft.com/office/drawing/2014/main" id="{D7381771-8B32-1248-AE81-A2A9867FC37F}"/>
                  </a:ext>
                </a:extLst>
              </p:cNvPr>
              <p:cNvSpPr/>
              <p:nvPr/>
            </p:nvSpPr>
            <p:spPr>
              <a:xfrm>
                <a:off x="8676639" y="3500120"/>
                <a:ext cx="150057" cy="3145094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6" name="Right Brace 1585">
                <a:extLst>
                  <a:ext uri="{FF2B5EF4-FFF2-40B4-BE49-F238E27FC236}">
                    <a16:creationId xmlns:a16="http://schemas.microsoft.com/office/drawing/2014/main" id="{9587CBF3-4FF3-2142-AA8F-42D19F3A03B3}"/>
                  </a:ext>
                </a:extLst>
              </p:cNvPr>
              <p:cNvSpPr/>
              <p:nvPr/>
            </p:nvSpPr>
            <p:spPr>
              <a:xfrm>
                <a:off x="8676638" y="935825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7" name="Right Brace 1586">
                <a:extLst>
                  <a:ext uri="{FF2B5EF4-FFF2-40B4-BE49-F238E27FC236}">
                    <a16:creationId xmlns:a16="http://schemas.microsoft.com/office/drawing/2014/main" id="{107E0F66-FE28-2B4B-941E-FD7FFB6CD8F9}"/>
                  </a:ext>
                </a:extLst>
              </p:cNvPr>
              <p:cNvSpPr/>
              <p:nvPr/>
            </p:nvSpPr>
            <p:spPr>
              <a:xfrm rot="16200000">
                <a:off x="5674040" y="-346800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8" name="Right Brace 1587">
                <a:extLst>
                  <a:ext uri="{FF2B5EF4-FFF2-40B4-BE49-F238E27FC236}">
                    <a16:creationId xmlns:a16="http://schemas.microsoft.com/office/drawing/2014/main" id="{9D6E68A1-4B35-D24A-9DC4-8CE42B80865D}"/>
                  </a:ext>
                </a:extLst>
              </p:cNvPr>
              <p:cNvSpPr/>
              <p:nvPr/>
            </p:nvSpPr>
            <p:spPr>
              <a:xfrm rot="16200000">
                <a:off x="7699253" y="-345366"/>
                <a:ext cx="172720" cy="160464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89" name="TextBox 1588">
                <a:extLst>
                  <a:ext uri="{FF2B5EF4-FFF2-40B4-BE49-F238E27FC236}">
                    <a16:creationId xmlns:a16="http://schemas.microsoft.com/office/drawing/2014/main" id="{BF01517D-1C48-6E44-9E7A-77EF3B9D7F80}"/>
                  </a:ext>
                </a:extLst>
              </p:cNvPr>
              <p:cNvSpPr txBox="1"/>
              <p:nvPr/>
            </p:nvSpPr>
            <p:spPr>
              <a:xfrm>
                <a:off x="5182214" y="11585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Guided trials</a:t>
                </a:r>
              </a:p>
            </p:txBody>
          </p:sp>
          <p:sp>
            <p:nvSpPr>
              <p:cNvPr id="1590" name="TextBox 1589">
                <a:extLst>
                  <a:ext uri="{FF2B5EF4-FFF2-40B4-BE49-F238E27FC236}">
                    <a16:creationId xmlns:a16="http://schemas.microsoft.com/office/drawing/2014/main" id="{1BD4BB97-274A-8B45-B1E3-4EA9DAE74F81}"/>
                  </a:ext>
                </a:extLst>
              </p:cNvPr>
              <p:cNvSpPr txBox="1"/>
              <p:nvPr/>
            </p:nvSpPr>
            <p:spPr>
              <a:xfrm>
                <a:off x="7272130" y="11585"/>
                <a:ext cx="111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Free trials</a:t>
                </a:r>
              </a:p>
            </p:txBody>
          </p:sp>
          <p:sp>
            <p:nvSpPr>
              <p:cNvPr id="1591" name="TextBox 1590">
                <a:extLst>
                  <a:ext uri="{FF2B5EF4-FFF2-40B4-BE49-F238E27FC236}">
                    <a16:creationId xmlns:a16="http://schemas.microsoft.com/office/drawing/2014/main" id="{D607A1A7-4B84-EE4C-82D3-C217DBA02187}"/>
                  </a:ext>
                </a:extLst>
              </p:cNvPr>
              <p:cNvSpPr txBox="1"/>
              <p:nvPr/>
            </p:nvSpPr>
            <p:spPr>
              <a:xfrm>
                <a:off x="8826696" y="1024086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1592" name="Group 1591">
                <a:extLst>
                  <a:ext uri="{FF2B5EF4-FFF2-40B4-BE49-F238E27FC236}">
                    <a16:creationId xmlns:a16="http://schemas.microsoft.com/office/drawing/2014/main" id="{4EDADC90-D066-6449-9D23-5423627EC59F}"/>
                  </a:ext>
                </a:extLst>
              </p:cNvPr>
              <p:cNvGrpSpPr/>
              <p:nvPr/>
            </p:nvGrpSpPr>
            <p:grpSpPr>
              <a:xfrm>
                <a:off x="4934847" y="1774979"/>
                <a:ext cx="4559019" cy="1374556"/>
                <a:chOff x="4934847" y="1592099"/>
                <a:chExt cx="4559019" cy="1374556"/>
              </a:xfrm>
            </p:grpSpPr>
            <p:grpSp>
              <p:nvGrpSpPr>
                <p:cNvPr id="1597" name="Group 1596">
                  <a:extLst>
                    <a:ext uri="{FF2B5EF4-FFF2-40B4-BE49-F238E27FC236}">
                      <a16:creationId xmlns:a16="http://schemas.microsoft.com/office/drawing/2014/main" id="{C0E2B85A-1C4D-724A-A3A4-026473B88B85}"/>
                    </a:ext>
                  </a:extLst>
                </p:cNvPr>
                <p:cNvGrpSpPr/>
                <p:nvPr/>
              </p:nvGrpSpPr>
              <p:grpSpPr>
                <a:xfrm>
                  <a:off x="4934847" y="1592099"/>
                  <a:ext cx="1728468" cy="717345"/>
                  <a:chOff x="4960326" y="-169"/>
                  <a:chExt cx="3021082" cy="1253803"/>
                </a:xfrm>
              </p:grpSpPr>
              <p:grpSp>
                <p:nvGrpSpPr>
                  <p:cNvPr id="1698" name="Group 1697">
                    <a:extLst>
                      <a:ext uri="{FF2B5EF4-FFF2-40B4-BE49-F238E27FC236}">
                        <a16:creationId xmlns:a16="http://schemas.microsoft.com/office/drawing/2014/main" id="{956CC351-13BB-7846-B0E0-49DC90EDE0B0}"/>
                      </a:ext>
                    </a:extLst>
                  </p:cNvPr>
                  <p:cNvGrpSpPr/>
                  <p:nvPr/>
                </p:nvGrpSpPr>
                <p:grpSpPr>
                  <a:xfrm>
                    <a:off x="4960326" y="16184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29" name="Oval 1728">
                      <a:extLst>
                        <a:ext uri="{FF2B5EF4-FFF2-40B4-BE49-F238E27FC236}">
                          <a16:creationId xmlns:a16="http://schemas.microsoft.com/office/drawing/2014/main" id="{D3FDD69E-8E88-B843-A794-4EEE1C10E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48CE05D-B7AA-604B-89B4-F7CAF7CF8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0768AB36-D533-0C47-A572-DC65B481C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E043E67B-DEA1-804F-8159-8DB919B54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33" name="Rectangle 1732">
                      <a:extLst>
                        <a:ext uri="{FF2B5EF4-FFF2-40B4-BE49-F238E27FC236}">
                          <a16:creationId xmlns:a16="http://schemas.microsoft.com/office/drawing/2014/main" id="{65265588-BF3B-A348-A5C7-91A43C8A3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34" name="Picture 1733">
                      <a:extLst>
                        <a:ext uri="{FF2B5EF4-FFF2-40B4-BE49-F238E27FC236}">
                          <a16:creationId xmlns:a16="http://schemas.microsoft.com/office/drawing/2014/main" id="{654C57BD-DD87-4548-927E-3376309C6B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5" name="Picture 1734">
                      <a:extLst>
                        <a:ext uri="{FF2B5EF4-FFF2-40B4-BE49-F238E27FC236}">
                          <a16:creationId xmlns:a16="http://schemas.microsoft.com/office/drawing/2014/main" id="{E543C7D3-E55B-B842-88C5-E1F6138A79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6" name="Picture 1735">
                      <a:extLst>
                        <a:ext uri="{FF2B5EF4-FFF2-40B4-BE49-F238E27FC236}">
                          <a16:creationId xmlns:a16="http://schemas.microsoft.com/office/drawing/2014/main" id="{802E492C-ADE0-4646-A557-C0F537BFFD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7" name="Picture 1736">
                      <a:extLst>
                        <a:ext uri="{FF2B5EF4-FFF2-40B4-BE49-F238E27FC236}">
                          <a16:creationId xmlns:a16="http://schemas.microsoft.com/office/drawing/2014/main" id="{6A4D50B6-F48E-9A4D-981E-CB49D1E853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8" name="Picture 1737">
                      <a:extLst>
                        <a:ext uri="{FF2B5EF4-FFF2-40B4-BE49-F238E27FC236}">
                          <a16:creationId xmlns:a16="http://schemas.microsoft.com/office/drawing/2014/main" id="{11765E8F-0C08-8249-BE29-B06683C2E8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9" name="Picture 1738">
                      <a:extLst>
                        <a:ext uri="{FF2B5EF4-FFF2-40B4-BE49-F238E27FC236}">
                          <a16:creationId xmlns:a16="http://schemas.microsoft.com/office/drawing/2014/main" id="{537CB509-7754-7447-9C8D-02D952A42F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0" name="Picture 1739">
                      <a:extLst>
                        <a:ext uri="{FF2B5EF4-FFF2-40B4-BE49-F238E27FC236}">
                          <a16:creationId xmlns:a16="http://schemas.microsoft.com/office/drawing/2014/main" id="{29E92B4E-6460-9948-8A15-4D729330190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41" name="Straight Arrow Connector 1740">
                      <a:extLst>
                        <a:ext uri="{FF2B5EF4-FFF2-40B4-BE49-F238E27FC236}">
                          <a16:creationId xmlns:a16="http://schemas.microsoft.com/office/drawing/2014/main" id="{F6E2D74A-8564-1343-9002-4C9606FAF5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42" name="Picture 1741">
                      <a:extLst>
                        <a:ext uri="{FF2B5EF4-FFF2-40B4-BE49-F238E27FC236}">
                          <a16:creationId xmlns:a16="http://schemas.microsoft.com/office/drawing/2014/main" id="{DD506648-4F53-9647-A2DA-F07A724C32B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99" name="Group 1698">
                    <a:extLst>
                      <a:ext uri="{FF2B5EF4-FFF2-40B4-BE49-F238E27FC236}">
                        <a16:creationId xmlns:a16="http://schemas.microsoft.com/office/drawing/2014/main" id="{92DE6ABE-1930-0146-9678-8927899CFCC9}"/>
                      </a:ext>
                    </a:extLst>
                  </p:cNvPr>
                  <p:cNvGrpSpPr/>
                  <p:nvPr/>
                </p:nvGrpSpPr>
                <p:grpSpPr>
                  <a:xfrm>
                    <a:off x="6006658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15" name="Oval 1714">
                      <a:extLst>
                        <a:ext uri="{FF2B5EF4-FFF2-40B4-BE49-F238E27FC236}">
                          <a16:creationId xmlns:a16="http://schemas.microsoft.com/office/drawing/2014/main" id="{1BBE02AD-BDB9-2049-A28B-1B4B70016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16" name="Rectangle 1715">
                      <a:extLst>
                        <a:ext uri="{FF2B5EF4-FFF2-40B4-BE49-F238E27FC236}">
                          <a16:creationId xmlns:a16="http://schemas.microsoft.com/office/drawing/2014/main" id="{E62C0E3D-632F-E647-A405-3971881F9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7" name="Rectangle 1716">
                      <a:extLst>
                        <a:ext uri="{FF2B5EF4-FFF2-40B4-BE49-F238E27FC236}">
                          <a16:creationId xmlns:a16="http://schemas.microsoft.com/office/drawing/2014/main" id="{23359B79-BD89-8449-82E9-4CE1048B7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8" name="Rectangle 1717">
                      <a:extLst>
                        <a:ext uri="{FF2B5EF4-FFF2-40B4-BE49-F238E27FC236}">
                          <a16:creationId xmlns:a16="http://schemas.microsoft.com/office/drawing/2014/main" id="{AAB2D16E-832B-FE4B-AD41-858C274343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19" name="Rectangle 1718">
                      <a:extLst>
                        <a:ext uri="{FF2B5EF4-FFF2-40B4-BE49-F238E27FC236}">
                          <a16:creationId xmlns:a16="http://schemas.microsoft.com/office/drawing/2014/main" id="{3BEE3314-68AA-FF44-B625-99C25E011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20" name="Picture 1719">
                      <a:extLst>
                        <a:ext uri="{FF2B5EF4-FFF2-40B4-BE49-F238E27FC236}">
                          <a16:creationId xmlns:a16="http://schemas.microsoft.com/office/drawing/2014/main" id="{A74161D4-37A5-5442-8B26-9A5430BF68D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1" name="Picture 1720">
                      <a:extLst>
                        <a:ext uri="{FF2B5EF4-FFF2-40B4-BE49-F238E27FC236}">
                          <a16:creationId xmlns:a16="http://schemas.microsoft.com/office/drawing/2014/main" id="{950B72CB-30A4-7A47-B4EF-B0E854E14E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2" name="Picture 1721">
                      <a:extLst>
                        <a:ext uri="{FF2B5EF4-FFF2-40B4-BE49-F238E27FC236}">
                          <a16:creationId xmlns:a16="http://schemas.microsoft.com/office/drawing/2014/main" id="{54A449BF-56AB-F24C-AE55-3B54C115D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3" name="Picture 1722">
                      <a:extLst>
                        <a:ext uri="{FF2B5EF4-FFF2-40B4-BE49-F238E27FC236}">
                          <a16:creationId xmlns:a16="http://schemas.microsoft.com/office/drawing/2014/main" id="{82B1F23D-EE20-7F43-A9CD-EFBA51512A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4" name="Picture 1723">
                      <a:extLst>
                        <a:ext uri="{FF2B5EF4-FFF2-40B4-BE49-F238E27FC236}">
                          <a16:creationId xmlns:a16="http://schemas.microsoft.com/office/drawing/2014/main" id="{CB8A912E-3485-DC40-8311-31A43CEDFF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5" name="Picture 1724">
                      <a:extLst>
                        <a:ext uri="{FF2B5EF4-FFF2-40B4-BE49-F238E27FC236}">
                          <a16:creationId xmlns:a16="http://schemas.microsoft.com/office/drawing/2014/main" id="{17BEA1C3-83EC-E749-8210-66ABF00EDD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6" name="Picture 1725">
                      <a:extLst>
                        <a:ext uri="{FF2B5EF4-FFF2-40B4-BE49-F238E27FC236}">
                          <a16:creationId xmlns:a16="http://schemas.microsoft.com/office/drawing/2014/main" id="{E06A5936-96DE-4E40-AC83-F12906DC17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27" name="Straight Arrow Connector 1726">
                      <a:extLst>
                        <a:ext uri="{FF2B5EF4-FFF2-40B4-BE49-F238E27FC236}">
                          <a16:creationId xmlns:a16="http://schemas.microsoft.com/office/drawing/2014/main" id="{E6F95A12-1EEB-3440-9E97-1525B4C908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28" name="Picture 1727">
                      <a:extLst>
                        <a:ext uri="{FF2B5EF4-FFF2-40B4-BE49-F238E27FC236}">
                          <a16:creationId xmlns:a16="http://schemas.microsoft.com/office/drawing/2014/main" id="{D5E5D95E-5B61-8043-977C-34CD3367E7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6E55824C-BF3F-3748-96AC-39E3758D0500}"/>
                      </a:ext>
                    </a:extLst>
                  </p:cNvPr>
                  <p:cNvGrpSpPr/>
                  <p:nvPr/>
                </p:nvGrpSpPr>
                <p:grpSpPr>
                  <a:xfrm>
                    <a:off x="7024584" y="-169"/>
                    <a:ext cx="956824" cy="1237450"/>
                    <a:chOff x="400309" y="413442"/>
                    <a:chExt cx="1270546" cy="1643178"/>
                  </a:xfrm>
                </p:grpSpPr>
                <p:sp>
                  <p:nvSpPr>
                    <p:cNvPr id="1701" name="Oval 1700">
                      <a:extLst>
                        <a:ext uri="{FF2B5EF4-FFF2-40B4-BE49-F238E27FC236}">
                          <a16:creationId xmlns:a16="http://schemas.microsoft.com/office/drawing/2014/main" id="{E989A0E0-A752-BA45-A473-BBD844401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702" name="Rectangle 1701">
                      <a:extLst>
                        <a:ext uri="{FF2B5EF4-FFF2-40B4-BE49-F238E27FC236}">
                          <a16:creationId xmlns:a16="http://schemas.microsoft.com/office/drawing/2014/main" id="{BF375D83-F7A6-064F-8F20-A15BD96F1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3" name="Rectangle 1702">
                      <a:extLst>
                        <a:ext uri="{FF2B5EF4-FFF2-40B4-BE49-F238E27FC236}">
                          <a16:creationId xmlns:a16="http://schemas.microsoft.com/office/drawing/2014/main" id="{051D22AB-1B86-1C48-98AD-81F594835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4" name="Rectangle 1703">
                      <a:extLst>
                        <a:ext uri="{FF2B5EF4-FFF2-40B4-BE49-F238E27FC236}">
                          <a16:creationId xmlns:a16="http://schemas.microsoft.com/office/drawing/2014/main" id="{F4C54F87-E147-2740-BFC7-0BA2957DA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705" name="Rectangle 1704">
                      <a:extLst>
                        <a:ext uri="{FF2B5EF4-FFF2-40B4-BE49-F238E27FC236}">
                          <a16:creationId xmlns:a16="http://schemas.microsoft.com/office/drawing/2014/main" id="{71FA721B-DE9F-8744-BD31-0B9C1BED5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706" name="Picture 1705">
                      <a:extLst>
                        <a:ext uri="{FF2B5EF4-FFF2-40B4-BE49-F238E27FC236}">
                          <a16:creationId xmlns:a16="http://schemas.microsoft.com/office/drawing/2014/main" id="{100075B8-F549-874E-9C60-D8347AFBA2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7" name="Picture 1706">
                      <a:extLst>
                        <a:ext uri="{FF2B5EF4-FFF2-40B4-BE49-F238E27FC236}">
                          <a16:creationId xmlns:a16="http://schemas.microsoft.com/office/drawing/2014/main" id="{EEB5FB20-2CD6-D34C-AD86-36000EBD6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8" name="Picture 1707">
                      <a:extLst>
                        <a:ext uri="{FF2B5EF4-FFF2-40B4-BE49-F238E27FC236}">
                          <a16:creationId xmlns:a16="http://schemas.microsoft.com/office/drawing/2014/main" id="{8AF78E93-90B6-564C-8480-59A1722501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09" name="Picture 1708">
                      <a:extLst>
                        <a:ext uri="{FF2B5EF4-FFF2-40B4-BE49-F238E27FC236}">
                          <a16:creationId xmlns:a16="http://schemas.microsoft.com/office/drawing/2014/main" id="{035CDB21-76F1-C54A-90A1-187445F4C0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0" name="Picture 1709">
                      <a:extLst>
                        <a:ext uri="{FF2B5EF4-FFF2-40B4-BE49-F238E27FC236}">
                          <a16:creationId xmlns:a16="http://schemas.microsoft.com/office/drawing/2014/main" id="{3CAABAC1-4139-1A41-95D4-A7CC22E98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1" name="Picture 1710">
                      <a:extLst>
                        <a:ext uri="{FF2B5EF4-FFF2-40B4-BE49-F238E27FC236}">
                          <a16:creationId xmlns:a16="http://schemas.microsoft.com/office/drawing/2014/main" id="{E07F13EF-784C-134B-A342-22A6B73BAB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2" name="Picture 1711">
                      <a:extLst>
                        <a:ext uri="{FF2B5EF4-FFF2-40B4-BE49-F238E27FC236}">
                          <a16:creationId xmlns:a16="http://schemas.microsoft.com/office/drawing/2014/main" id="{B737E747-1113-624E-9830-82A0762B60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713" name="Straight Arrow Connector 1712">
                      <a:extLst>
                        <a:ext uri="{FF2B5EF4-FFF2-40B4-BE49-F238E27FC236}">
                          <a16:creationId xmlns:a16="http://schemas.microsoft.com/office/drawing/2014/main" id="{590BDFF0-F2A7-854C-AB9D-5FB5C00BF6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14" name="Picture 1713">
                      <a:extLst>
                        <a:ext uri="{FF2B5EF4-FFF2-40B4-BE49-F238E27FC236}">
                          <a16:creationId xmlns:a16="http://schemas.microsoft.com/office/drawing/2014/main" id="{9F56DF93-155F-854E-961C-113DFD837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8" name="Group 1597">
                  <a:extLst>
                    <a:ext uri="{FF2B5EF4-FFF2-40B4-BE49-F238E27FC236}">
                      <a16:creationId xmlns:a16="http://schemas.microsoft.com/office/drawing/2014/main" id="{BD777A52-AF84-D142-BFD7-7C77FE7414AE}"/>
                    </a:ext>
                  </a:extLst>
                </p:cNvPr>
                <p:cNvGrpSpPr/>
                <p:nvPr/>
              </p:nvGrpSpPr>
              <p:grpSpPr>
                <a:xfrm>
                  <a:off x="6799578" y="1621779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50" name="Group 1649">
                    <a:extLst>
                      <a:ext uri="{FF2B5EF4-FFF2-40B4-BE49-F238E27FC236}">
                        <a16:creationId xmlns:a16="http://schemas.microsoft.com/office/drawing/2014/main" id="{03D42287-0015-924F-9973-C32C56CDDA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83" name="Oval 1682">
                      <a:extLst>
                        <a:ext uri="{FF2B5EF4-FFF2-40B4-BE49-F238E27FC236}">
                          <a16:creationId xmlns:a16="http://schemas.microsoft.com/office/drawing/2014/main" id="{1E3205BD-9DE5-8D40-9AE2-BCF6777E3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84" name="Rectangle 1683">
                      <a:extLst>
                        <a:ext uri="{FF2B5EF4-FFF2-40B4-BE49-F238E27FC236}">
                          <a16:creationId xmlns:a16="http://schemas.microsoft.com/office/drawing/2014/main" id="{D49BAF80-A5D3-C341-A52B-3E7398F46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5" name="Rectangle 1684">
                      <a:extLst>
                        <a:ext uri="{FF2B5EF4-FFF2-40B4-BE49-F238E27FC236}">
                          <a16:creationId xmlns:a16="http://schemas.microsoft.com/office/drawing/2014/main" id="{BBFFA788-778A-AE4E-904C-254450455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6" name="Rectangle 1685">
                      <a:extLst>
                        <a:ext uri="{FF2B5EF4-FFF2-40B4-BE49-F238E27FC236}">
                          <a16:creationId xmlns:a16="http://schemas.microsoft.com/office/drawing/2014/main" id="{A9C8C5CF-BCD8-3E48-8C1E-24070CEF9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87" name="Rectangle 1686">
                      <a:extLst>
                        <a:ext uri="{FF2B5EF4-FFF2-40B4-BE49-F238E27FC236}">
                          <a16:creationId xmlns:a16="http://schemas.microsoft.com/office/drawing/2014/main" id="{0D9713DE-7317-274A-A855-2EFB8A494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88" name="Picture 1687">
                      <a:extLst>
                        <a:ext uri="{FF2B5EF4-FFF2-40B4-BE49-F238E27FC236}">
                          <a16:creationId xmlns:a16="http://schemas.microsoft.com/office/drawing/2014/main" id="{ABCE4F74-AD38-2441-93B9-6902C74DD9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9" name="Picture 1688">
                      <a:extLst>
                        <a:ext uri="{FF2B5EF4-FFF2-40B4-BE49-F238E27FC236}">
                          <a16:creationId xmlns:a16="http://schemas.microsoft.com/office/drawing/2014/main" id="{822B16A0-EC92-474B-887F-73A69F314E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0" name="Picture 1689">
                      <a:extLst>
                        <a:ext uri="{FF2B5EF4-FFF2-40B4-BE49-F238E27FC236}">
                          <a16:creationId xmlns:a16="http://schemas.microsoft.com/office/drawing/2014/main" id="{3D7CCB31-CDBC-444A-8BD3-D0B963D268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1" name="Picture 1690">
                      <a:extLst>
                        <a:ext uri="{FF2B5EF4-FFF2-40B4-BE49-F238E27FC236}">
                          <a16:creationId xmlns:a16="http://schemas.microsoft.com/office/drawing/2014/main" id="{F9384886-FB3A-6449-905E-5894A7EFB7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2" name="Picture 1691">
                      <a:extLst>
                        <a:ext uri="{FF2B5EF4-FFF2-40B4-BE49-F238E27FC236}">
                          <a16:creationId xmlns:a16="http://schemas.microsoft.com/office/drawing/2014/main" id="{01A354A3-5765-9849-AA42-405E1C63D7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3" name="Picture 1692">
                      <a:extLst>
                        <a:ext uri="{FF2B5EF4-FFF2-40B4-BE49-F238E27FC236}">
                          <a16:creationId xmlns:a16="http://schemas.microsoft.com/office/drawing/2014/main" id="{40A46A6A-0B10-1547-9C66-4C59985B09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4" name="Picture 1693">
                      <a:extLst>
                        <a:ext uri="{FF2B5EF4-FFF2-40B4-BE49-F238E27FC236}">
                          <a16:creationId xmlns:a16="http://schemas.microsoft.com/office/drawing/2014/main" id="{343885CF-1DE8-4A46-83C3-9C1A51909B5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95" name="Straight Arrow Connector 1694">
                      <a:extLst>
                        <a:ext uri="{FF2B5EF4-FFF2-40B4-BE49-F238E27FC236}">
                          <a16:creationId xmlns:a16="http://schemas.microsoft.com/office/drawing/2014/main" id="{8226BF20-DE56-A04D-8781-11BCA30524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96" name="Picture 1695">
                      <a:extLst>
                        <a:ext uri="{FF2B5EF4-FFF2-40B4-BE49-F238E27FC236}">
                          <a16:creationId xmlns:a16="http://schemas.microsoft.com/office/drawing/2014/main" id="{671021A2-1DCF-DD49-9084-6D5058027A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97" name="Picture 1696">
                      <a:extLst>
                        <a:ext uri="{FF2B5EF4-FFF2-40B4-BE49-F238E27FC236}">
                          <a16:creationId xmlns:a16="http://schemas.microsoft.com/office/drawing/2014/main" id="{F22434ED-65B5-D442-93AA-F8C7E93586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1" name="Group 1650">
                    <a:extLst>
                      <a:ext uri="{FF2B5EF4-FFF2-40B4-BE49-F238E27FC236}">
                        <a16:creationId xmlns:a16="http://schemas.microsoft.com/office/drawing/2014/main" id="{E0743922-F0ED-7A4F-B09E-2330E05D435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68" name="Oval 1667">
                      <a:extLst>
                        <a:ext uri="{FF2B5EF4-FFF2-40B4-BE49-F238E27FC236}">
                          <a16:creationId xmlns:a16="http://schemas.microsoft.com/office/drawing/2014/main" id="{2EC0948C-A8F0-7F47-93C9-885035945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69" name="Rectangle 1668">
                      <a:extLst>
                        <a:ext uri="{FF2B5EF4-FFF2-40B4-BE49-F238E27FC236}">
                          <a16:creationId xmlns:a16="http://schemas.microsoft.com/office/drawing/2014/main" id="{EEB7F7E5-2483-1D44-84A1-FF0B1B6FF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C6BE4180-2919-F546-B0AD-3A08EB24A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1" name="Rectangle 1670">
                      <a:extLst>
                        <a:ext uri="{FF2B5EF4-FFF2-40B4-BE49-F238E27FC236}">
                          <a16:creationId xmlns:a16="http://schemas.microsoft.com/office/drawing/2014/main" id="{3C091542-8078-E046-B827-A71BF9786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5F064726-8C8A-134F-BCF3-3B83C4F21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73" name="Picture 1672">
                      <a:extLst>
                        <a:ext uri="{FF2B5EF4-FFF2-40B4-BE49-F238E27FC236}">
                          <a16:creationId xmlns:a16="http://schemas.microsoft.com/office/drawing/2014/main" id="{2FF98C73-8039-544E-85BC-A40A62880A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4" name="Picture 1673">
                      <a:extLst>
                        <a:ext uri="{FF2B5EF4-FFF2-40B4-BE49-F238E27FC236}">
                          <a16:creationId xmlns:a16="http://schemas.microsoft.com/office/drawing/2014/main" id="{CAE08ACB-2978-1D4A-BABF-B025F56A7AF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5" name="Picture 1674">
                      <a:extLst>
                        <a:ext uri="{FF2B5EF4-FFF2-40B4-BE49-F238E27FC236}">
                          <a16:creationId xmlns:a16="http://schemas.microsoft.com/office/drawing/2014/main" id="{D6BA3D7E-4CE2-3F4E-A558-7F9EE5F47C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6" name="Picture 1675">
                      <a:extLst>
                        <a:ext uri="{FF2B5EF4-FFF2-40B4-BE49-F238E27FC236}">
                          <a16:creationId xmlns:a16="http://schemas.microsoft.com/office/drawing/2014/main" id="{1448D941-BC2C-424E-8F6C-3958B40586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7" name="Picture 1676">
                      <a:extLst>
                        <a:ext uri="{FF2B5EF4-FFF2-40B4-BE49-F238E27FC236}">
                          <a16:creationId xmlns:a16="http://schemas.microsoft.com/office/drawing/2014/main" id="{106A1A90-82BE-9241-B8EB-D1710BFEBA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8" name="Picture 1677">
                      <a:extLst>
                        <a:ext uri="{FF2B5EF4-FFF2-40B4-BE49-F238E27FC236}">
                          <a16:creationId xmlns:a16="http://schemas.microsoft.com/office/drawing/2014/main" id="{7820B640-FDB1-4946-A849-79ADB23BB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9" name="Picture 1678">
                      <a:extLst>
                        <a:ext uri="{FF2B5EF4-FFF2-40B4-BE49-F238E27FC236}">
                          <a16:creationId xmlns:a16="http://schemas.microsoft.com/office/drawing/2014/main" id="{A5809CB4-511E-D94E-842E-6862A3640C5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80" name="Straight Arrow Connector 1679">
                      <a:extLst>
                        <a:ext uri="{FF2B5EF4-FFF2-40B4-BE49-F238E27FC236}">
                          <a16:creationId xmlns:a16="http://schemas.microsoft.com/office/drawing/2014/main" id="{6FCBEC65-7D16-154C-B5FC-4C6921FD62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81" name="Picture 1680">
                      <a:extLst>
                        <a:ext uri="{FF2B5EF4-FFF2-40B4-BE49-F238E27FC236}">
                          <a16:creationId xmlns:a16="http://schemas.microsoft.com/office/drawing/2014/main" id="{5EDED035-3FB1-D045-BD54-143891DF0C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82" name="Picture 1681">
                      <a:extLst>
                        <a:ext uri="{FF2B5EF4-FFF2-40B4-BE49-F238E27FC236}">
                          <a16:creationId xmlns:a16="http://schemas.microsoft.com/office/drawing/2014/main" id="{C663889C-8084-0642-87AB-4B456B7B72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52" name="Group 1651">
                    <a:extLst>
                      <a:ext uri="{FF2B5EF4-FFF2-40B4-BE49-F238E27FC236}">
                        <a16:creationId xmlns:a16="http://schemas.microsoft.com/office/drawing/2014/main" id="{D7A3AF9F-16B2-F04F-ABE6-7A85BD24A643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53" name="Oval 1652">
                      <a:extLst>
                        <a:ext uri="{FF2B5EF4-FFF2-40B4-BE49-F238E27FC236}">
                          <a16:creationId xmlns:a16="http://schemas.microsoft.com/office/drawing/2014/main" id="{07C01653-A9D8-5C40-8491-F122062A0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54" name="Rectangle 1653">
                      <a:extLst>
                        <a:ext uri="{FF2B5EF4-FFF2-40B4-BE49-F238E27FC236}">
                          <a16:creationId xmlns:a16="http://schemas.microsoft.com/office/drawing/2014/main" id="{E5E82962-B24C-C14E-8FC4-936FCE79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5" name="Rectangle 1654">
                      <a:extLst>
                        <a:ext uri="{FF2B5EF4-FFF2-40B4-BE49-F238E27FC236}">
                          <a16:creationId xmlns:a16="http://schemas.microsoft.com/office/drawing/2014/main" id="{EBF1E6BB-668F-D943-95CB-13ADCD2F6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6" name="Rectangle 1655">
                      <a:extLst>
                        <a:ext uri="{FF2B5EF4-FFF2-40B4-BE49-F238E27FC236}">
                          <a16:creationId xmlns:a16="http://schemas.microsoft.com/office/drawing/2014/main" id="{61EFCEF2-8789-DD45-94C3-93B746EF0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57" name="Rectangle 1656">
                      <a:extLst>
                        <a:ext uri="{FF2B5EF4-FFF2-40B4-BE49-F238E27FC236}">
                          <a16:creationId xmlns:a16="http://schemas.microsoft.com/office/drawing/2014/main" id="{0A4D6CC1-9FDE-D241-9149-BE10BD245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58" name="Picture 1657">
                      <a:extLst>
                        <a:ext uri="{FF2B5EF4-FFF2-40B4-BE49-F238E27FC236}">
                          <a16:creationId xmlns:a16="http://schemas.microsoft.com/office/drawing/2014/main" id="{66AE85ED-56F8-1745-A7CC-493633E8818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59" name="Picture 1658">
                      <a:extLst>
                        <a:ext uri="{FF2B5EF4-FFF2-40B4-BE49-F238E27FC236}">
                          <a16:creationId xmlns:a16="http://schemas.microsoft.com/office/drawing/2014/main" id="{B1191B44-958B-FC48-93E8-862B889BA8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0" name="Picture 1659">
                      <a:extLst>
                        <a:ext uri="{FF2B5EF4-FFF2-40B4-BE49-F238E27FC236}">
                          <a16:creationId xmlns:a16="http://schemas.microsoft.com/office/drawing/2014/main" id="{71B040DE-8A05-F346-9854-F8752AAD67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1" name="Picture 1660">
                      <a:extLst>
                        <a:ext uri="{FF2B5EF4-FFF2-40B4-BE49-F238E27FC236}">
                          <a16:creationId xmlns:a16="http://schemas.microsoft.com/office/drawing/2014/main" id="{A2A7C50A-00DE-CA45-A521-0E463B11E7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2" name="Picture 1661">
                      <a:extLst>
                        <a:ext uri="{FF2B5EF4-FFF2-40B4-BE49-F238E27FC236}">
                          <a16:creationId xmlns:a16="http://schemas.microsoft.com/office/drawing/2014/main" id="{F73260AF-9AB4-3549-B3AB-101E3E7842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3" name="Picture 1662">
                      <a:extLst>
                        <a:ext uri="{FF2B5EF4-FFF2-40B4-BE49-F238E27FC236}">
                          <a16:creationId xmlns:a16="http://schemas.microsoft.com/office/drawing/2014/main" id="{8092FBBB-AB0D-C74D-A650-6EEDB8B786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4" name="Picture 1663">
                      <a:extLst>
                        <a:ext uri="{FF2B5EF4-FFF2-40B4-BE49-F238E27FC236}">
                          <a16:creationId xmlns:a16="http://schemas.microsoft.com/office/drawing/2014/main" id="{4213B22C-974D-874E-8DF7-CC5248E539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65" name="Straight Arrow Connector 1664">
                      <a:extLst>
                        <a:ext uri="{FF2B5EF4-FFF2-40B4-BE49-F238E27FC236}">
                          <a16:creationId xmlns:a16="http://schemas.microsoft.com/office/drawing/2014/main" id="{5187FA9F-A9FC-114E-9F09-927EC70ED0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66" name="Picture 1665">
                      <a:extLst>
                        <a:ext uri="{FF2B5EF4-FFF2-40B4-BE49-F238E27FC236}">
                          <a16:creationId xmlns:a16="http://schemas.microsoft.com/office/drawing/2014/main" id="{B169F5C7-05EB-6D45-9E39-4F8EE1762D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7" name="Picture 1666">
                      <a:extLst>
                        <a:ext uri="{FF2B5EF4-FFF2-40B4-BE49-F238E27FC236}">
                          <a16:creationId xmlns:a16="http://schemas.microsoft.com/office/drawing/2014/main" id="{30E71007-C7A3-664A-ADA4-04488A4CFDC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599" name="Group 1598">
                  <a:extLst>
                    <a:ext uri="{FF2B5EF4-FFF2-40B4-BE49-F238E27FC236}">
                      <a16:creationId xmlns:a16="http://schemas.microsoft.com/office/drawing/2014/main" id="{FC0717BD-7827-3948-971C-5FB4685B51B0}"/>
                    </a:ext>
                  </a:extLst>
                </p:cNvPr>
                <p:cNvGrpSpPr/>
                <p:nvPr/>
              </p:nvGrpSpPr>
              <p:grpSpPr>
                <a:xfrm>
                  <a:off x="6800072" y="2249310"/>
                  <a:ext cx="1744166" cy="717345"/>
                  <a:chOff x="4932888" y="-169"/>
                  <a:chExt cx="3048520" cy="1253803"/>
                </a:xfrm>
              </p:grpSpPr>
              <p:grpSp>
                <p:nvGrpSpPr>
                  <p:cNvPr id="1602" name="Group 1601">
                    <a:extLst>
                      <a:ext uri="{FF2B5EF4-FFF2-40B4-BE49-F238E27FC236}">
                        <a16:creationId xmlns:a16="http://schemas.microsoft.com/office/drawing/2014/main" id="{DE110DE8-3906-3643-A721-50E882D278BF}"/>
                      </a:ext>
                    </a:extLst>
                  </p:cNvPr>
                  <p:cNvGrpSpPr/>
                  <p:nvPr/>
                </p:nvGrpSpPr>
                <p:grpSpPr>
                  <a:xfrm>
                    <a:off x="4932888" y="16184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35" name="Oval 1634">
                      <a:extLst>
                        <a:ext uri="{FF2B5EF4-FFF2-40B4-BE49-F238E27FC236}">
                          <a16:creationId xmlns:a16="http://schemas.microsoft.com/office/drawing/2014/main" id="{DEF80B08-0FBD-9842-ACEE-A19FB9DC2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FB3AA8AF-0C8C-934E-B10E-2F09B5D16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7" name="Rectangle 1636">
                      <a:extLst>
                        <a:ext uri="{FF2B5EF4-FFF2-40B4-BE49-F238E27FC236}">
                          <a16:creationId xmlns:a16="http://schemas.microsoft.com/office/drawing/2014/main" id="{4763CC48-80CD-AB42-B31A-E083A6F9C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8" name="Rectangle 1637">
                      <a:extLst>
                        <a:ext uri="{FF2B5EF4-FFF2-40B4-BE49-F238E27FC236}">
                          <a16:creationId xmlns:a16="http://schemas.microsoft.com/office/drawing/2014/main" id="{B4CB056E-0FD2-744B-92AC-90ABC3BE5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845A7BDB-4E20-C144-BE19-1DADFB6AC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40" name="Picture 1639">
                      <a:extLst>
                        <a:ext uri="{FF2B5EF4-FFF2-40B4-BE49-F238E27FC236}">
                          <a16:creationId xmlns:a16="http://schemas.microsoft.com/office/drawing/2014/main" id="{F5C2F091-A1EB-0541-972D-2ED1D07EB8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1" name="Picture 1640">
                      <a:extLst>
                        <a:ext uri="{FF2B5EF4-FFF2-40B4-BE49-F238E27FC236}">
                          <a16:creationId xmlns:a16="http://schemas.microsoft.com/office/drawing/2014/main" id="{610CF244-2F6B-474C-9C7D-12021AEC47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2" name="Picture 1641">
                      <a:extLst>
                        <a:ext uri="{FF2B5EF4-FFF2-40B4-BE49-F238E27FC236}">
                          <a16:creationId xmlns:a16="http://schemas.microsoft.com/office/drawing/2014/main" id="{9160578C-6D25-A247-806C-7699B92BC2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3" name="Picture 1642">
                      <a:extLst>
                        <a:ext uri="{FF2B5EF4-FFF2-40B4-BE49-F238E27FC236}">
                          <a16:creationId xmlns:a16="http://schemas.microsoft.com/office/drawing/2014/main" id="{229DCEAC-2D99-CB4A-948B-B932D037F59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4" name="Picture 1643">
                      <a:extLst>
                        <a:ext uri="{FF2B5EF4-FFF2-40B4-BE49-F238E27FC236}">
                          <a16:creationId xmlns:a16="http://schemas.microsoft.com/office/drawing/2014/main" id="{BC4800A3-ECB5-354C-B84F-AEF12073841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5" name="Picture 1644">
                      <a:extLst>
                        <a:ext uri="{FF2B5EF4-FFF2-40B4-BE49-F238E27FC236}">
                          <a16:creationId xmlns:a16="http://schemas.microsoft.com/office/drawing/2014/main" id="{1EDF72B4-052D-9B44-85F3-08907D16B3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6" name="Picture 1645">
                      <a:extLst>
                        <a:ext uri="{FF2B5EF4-FFF2-40B4-BE49-F238E27FC236}">
                          <a16:creationId xmlns:a16="http://schemas.microsoft.com/office/drawing/2014/main" id="{A41363BA-1BCB-F74F-8E11-EC569E704C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47" name="Straight Arrow Connector 1646">
                      <a:extLst>
                        <a:ext uri="{FF2B5EF4-FFF2-40B4-BE49-F238E27FC236}">
                          <a16:creationId xmlns:a16="http://schemas.microsoft.com/office/drawing/2014/main" id="{7F8D8C42-7453-454C-BDDB-B89C456213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48" name="Picture 1647">
                      <a:extLst>
                        <a:ext uri="{FF2B5EF4-FFF2-40B4-BE49-F238E27FC236}">
                          <a16:creationId xmlns:a16="http://schemas.microsoft.com/office/drawing/2014/main" id="{167261DD-2C46-2F44-AF8C-9BC483DB42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49" name="Picture 1648">
                      <a:extLst>
                        <a:ext uri="{FF2B5EF4-FFF2-40B4-BE49-F238E27FC236}">
                          <a16:creationId xmlns:a16="http://schemas.microsoft.com/office/drawing/2014/main" id="{21793426-8EC6-D74D-A24A-C1F6A185C3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3" name="Group 1602">
                    <a:extLst>
                      <a:ext uri="{FF2B5EF4-FFF2-40B4-BE49-F238E27FC236}">
                        <a16:creationId xmlns:a16="http://schemas.microsoft.com/office/drawing/2014/main" id="{55C0FF4F-8D9F-8742-8E43-0B4FE426A5F0}"/>
                      </a:ext>
                    </a:extLst>
                  </p:cNvPr>
                  <p:cNvGrpSpPr/>
                  <p:nvPr/>
                </p:nvGrpSpPr>
                <p:grpSpPr>
                  <a:xfrm>
                    <a:off x="5979220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20" name="Oval 1619">
                      <a:extLst>
                        <a:ext uri="{FF2B5EF4-FFF2-40B4-BE49-F238E27FC236}">
                          <a16:creationId xmlns:a16="http://schemas.microsoft.com/office/drawing/2014/main" id="{F6A22B25-A064-074E-BA50-9FFE6AA48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34EEB706-7E9A-CE4D-997C-EE40908B1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C2B01553-BB67-C942-8BBD-93661B93E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F5443F46-81B0-3D42-868D-1A87FF081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9CF3ADA2-FF24-A842-8928-A8461EB69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25" name="Picture 1624">
                      <a:extLst>
                        <a:ext uri="{FF2B5EF4-FFF2-40B4-BE49-F238E27FC236}">
                          <a16:creationId xmlns:a16="http://schemas.microsoft.com/office/drawing/2014/main" id="{24647024-B8FC-5B4C-81A3-A973C940E3C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6" name="Picture 1625">
                      <a:extLst>
                        <a:ext uri="{FF2B5EF4-FFF2-40B4-BE49-F238E27FC236}">
                          <a16:creationId xmlns:a16="http://schemas.microsoft.com/office/drawing/2014/main" id="{4D2C32E5-FFC5-204D-A3A8-DB7C719AAA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7" name="Picture 1626">
                      <a:extLst>
                        <a:ext uri="{FF2B5EF4-FFF2-40B4-BE49-F238E27FC236}">
                          <a16:creationId xmlns:a16="http://schemas.microsoft.com/office/drawing/2014/main" id="{FECC622A-6ACC-7C4F-A4B4-85F024C80F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8" name="Picture 1627">
                      <a:extLst>
                        <a:ext uri="{FF2B5EF4-FFF2-40B4-BE49-F238E27FC236}">
                          <a16:creationId xmlns:a16="http://schemas.microsoft.com/office/drawing/2014/main" id="{A4983B96-7646-294E-A9DF-843FC774476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9" name="Picture 1628">
                      <a:extLst>
                        <a:ext uri="{FF2B5EF4-FFF2-40B4-BE49-F238E27FC236}">
                          <a16:creationId xmlns:a16="http://schemas.microsoft.com/office/drawing/2014/main" id="{156505CC-A414-E449-8D16-5210F7E80C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0" name="Picture 1629">
                      <a:extLst>
                        <a:ext uri="{FF2B5EF4-FFF2-40B4-BE49-F238E27FC236}">
                          <a16:creationId xmlns:a16="http://schemas.microsoft.com/office/drawing/2014/main" id="{F7EFE3F0-53D5-DD4B-A401-1B1C701BDC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1" name="Picture 1630">
                      <a:extLst>
                        <a:ext uri="{FF2B5EF4-FFF2-40B4-BE49-F238E27FC236}">
                          <a16:creationId xmlns:a16="http://schemas.microsoft.com/office/drawing/2014/main" id="{AB4A152E-32F6-CA4D-886B-04917CC8EF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32" name="Straight Arrow Connector 1631">
                      <a:extLst>
                        <a:ext uri="{FF2B5EF4-FFF2-40B4-BE49-F238E27FC236}">
                          <a16:creationId xmlns:a16="http://schemas.microsoft.com/office/drawing/2014/main" id="{0EC1494C-0E65-C944-B895-9DEF01EC66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33" name="Picture 1632">
                      <a:extLst>
                        <a:ext uri="{FF2B5EF4-FFF2-40B4-BE49-F238E27FC236}">
                          <a16:creationId xmlns:a16="http://schemas.microsoft.com/office/drawing/2014/main" id="{289C821D-418C-3D44-AD5C-7F69FC4EA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34" name="Picture 1633">
                      <a:extLst>
                        <a:ext uri="{FF2B5EF4-FFF2-40B4-BE49-F238E27FC236}">
                          <a16:creationId xmlns:a16="http://schemas.microsoft.com/office/drawing/2014/main" id="{96C09FF8-93D3-904A-AA24-F61E187A6C6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4" name="Group 1603">
                    <a:extLst>
                      <a:ext uri="{FF2B5EF4-FFF2-40B4-BE49-F238E27FC236}">
                        <a16:creationId xmlns:a16="http://schemas.microsoft.com/office/drawing/2014/main" id="{B757A24F-92CC-1E40-9523-59AFA093B96F}"/>
                      </a:ext>
                    </a:extLst>
                  </p:cNvPr>
                  <p:cNvGrpSpPr/>
                  <p:nvPr/>
                </p:nvGrpSpPr>
                <p:grpSpPr>
                  <a:xfrm>
                    <a:off x="6997146" y="-169"/>
                    <a:ext cx="984262" cy="1237450"/>
                    <a:chOff x="363875" y="413442"/>
                    <a:chExt cx="1306980" cy="1643178"/>
                  </a:xfrm>
                </p:grpSpPr>
                <p:sp>
                  <p:nvSpPr>
                    <p:cNvPr id="1605" name="Oval 1604">
                      <a:extLst>
                        <a:ext uri="{FF2B5EF4-FFF2-40B4-BE49-F238E27FC236}">
                          <a16:creationId xmlns:a16="http://schemas.microsoft.com/office/drawing/2014/main" id="{07A80C6E-4B95-5B4C-8E21-CC66755E1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54" y="677389"/>
                      <a:ext cx="1194445" cy="1131103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 dirty="0"/>
                    </a:p>
                  </p:txBody>
                </p:sp>
                <p:sp>
                  <p:nvSpPr>
                    <p:cNvPr id="1606" name="Rectangle 1605">
                      <a:extLst>
                        <a:ext uri="{FF2B5EF4-FFF2-40B4-BE49-F238E27FC236}">
                          <a16:creationId xmlns:a16="http://schemas.microsoft.com/office/drawing/2014/main" id="{FE498C04-7E4C-944A-AD2C-A45D03DB2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429" y="1485231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7" name="Rectangle 1606">
                      <a:extLst>
                        <a:ext uri="{FF2B5EF4-FFF2-40B4-BE49-F238E27FC236}">
                          <a16:creationId xmlns:a16="http://schemas.microsoft.com/office/drawing/2014/main" id="{498FDF7C-B223-4A40-87DC-24C6A26A6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2773" y="1482666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8" name="Rectangle 1607">
                      <a:extLst>
                        <a:ext uri="{FF2B5EF4-FFF2-40B4-BE49-F238E27FC236}">
                          <a16:creationId xmlns:a16="http://schemas.microsoft.com/office/drawing/2014/main" id="{2F76B4CC-3E51-0146-B226-2FF9F3112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76" y="700495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sp>
                  <p:nvSpPr>
                    <p:cNvPr id="1609" name="Rectangle 1608">
                      <a:extLst>
                        <a:ext uri="{FF2B5EF4-FFF2-40B4-BE49-F238E27FC236}">
                          <a16:creationId xmlns:a16="http://schemas.microsoft.com/office/drawing/2014/main" id="{35393069-4E6E-6749-A8BB-587F930B8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3620" y="697930"/>
                      <a:ext cx="66705" cy="32326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5"/>
                    </a:p>
                  </p:txBody>
                </p:sp>
                <p:pic>
                  <p:nvPicPr>
                    <p:cNvPr id="1610" name="Picture 1609">
                      <a:extLst>
                        <a:ext uri="{FF2B5EF4-FFF2-40B4-BE49-F238E27FC236}">
                          <a16:creationId xmlns:a16="http://schemas.microsoft.com/office/drawing/2014/main" id="{6B08231A-B360-BA4D-92F7-5239BB1E3E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413442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1" name="Picture 1610">
                      <a:extLst>
                        <a:ext uri="{FF2B5EF4-FFF2-40B4-BE49-F238E27FC236}">
                          <a16:creationId xmlns:a16="http://schemas.microsoft.com/office/drawing/2014/main" id="{55856E86-C712-C64B-A2E3-25D68F8F00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3262" y="59494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2" name="Picture 1611">
                      <a:extLst>
                        <a:ext uri="{FF2B5EF4-FFF2-40B4-BE49-F238E27FC236}">
                          <a16:creationId xmlns:a16="http://schemas.microsoft.com/office/drawing/2014/main" id="{A0E1C915-5811-DC4F-A7C8-B1722DA613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3031" y="588545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3" name="Picture 1612">
                      <a:extLst>
                        <a:ext uri="{FF2B5EF4-FFF2-40B4-BE49-F238E27FC236}">
                          <a16:creationId xmlns:a16="http://schemas.microsoft.com/office/drawing/2014/main" id="{B79B4E88-A4BB-D14F-8D82-16A626AF49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495876" y="1666954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4" name="Picture 1613">
                      <a:extLst>
                        <a:ext uri="{FF2B5EF4-FFF2-40B4-BE49-F238E27FC236}">
                          <a16:creationId xmlns:a16="http://schemas.microsoft.com/office/drawing/2014/main" id="{C43541F9-43A0-974E-A9EE-83D95A7245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400309" y="1678098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5" name="Picture 1614">
                      <a:extLst>
                        <a:ext uri="{FF2B5EF4-FFF2-40B4-BE49-F238E27FC236}">
                          <a16:creationId xmlns:a16="http://schemas.microsoft.com/office/drawing/2014/main" id="{366E864A-0CEC-D043-AEBC-48F84FDAF9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48147" y="1845510"/>
                      <a:ext cx="128888" cy="2111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6" name="Picture 1615">
                      <a:extLst>
                        <a:ext uri="{FF2B5EF4-FFF2-40B4-BE49-F238E27FC236}">
                          <a16:creationId xmlns:a16="http://schemas.microsoft.com/office/drawing/2014/main" id="{FF72A261-CE9F-8B49-B91F-22F3CDFC68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37795" y="1380560"/>
                      <a:ext cx="181412" cy="181411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617" name="Straight Arrow Connector 1616">
                      <a:extLst>
                        <a:ext uri="{FF2B5EF4-FFF2-40B4-BE49-F238E27FC236}">
                          <a16:creationId xmlns:a16="http://schemas.microsoft.com/office/drawing/2014/main" id="{F805FA16-0861-A745-81B7-F191C798AD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2591" y="1563443"/>
                      <a:ext cx="0" cy="19887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18" name="Picture 1617">
                      <a:extLst>
                        <a:ext uri="{FF2B5EF4-FFF2-40B4-BE49-F238E27FC236}">
                          <a16:creationId xmlns:a16="http://schemas.microsoft.com/office/drawing/2014/main" id="{DE4D04EB-8CB6-FC4E-9C23-AA26C5F3FE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63875" y="545829"/>
                      <a:ext cx="211373" cy="25320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9" name="Picture 1618">
                      <a:extLst>
                        <a:ext uri="{FF2B5EF4-FFF2-40B4-BE49-F238E27FC236}">
                          <a16:creationId xmlns:a16="http://schemas.microsoft.com/office/drawing/2014/main" id="{392AEE78-BCF7-C640-8DE7-3D901F3CB9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9482" y="540898"/>
                      <a:ext cx="211373" cy="253207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0" name="Right Brace 1599">
                  <a:extLst>
                    <a:ext uri="{FF2B5EF4-FFF2-40B4-BE49-F238E27FC236}">
                      <a16:creationId xmlns:a16="http://schemas.microsoft.com/office/drawing/2014/main" id="{11820818-4A69-104B-9C76-F65DA6DD6093}"/>
                    </a:ext>
                  </a:extLst>
                </p:cNvPr>
                <p:cNvSpPr/>
                <p:nvPr/>
              </p:nvSpPr>
              <p:spPr>
                <a:xfrm>
                  <a:off x="8676640" y="1706880"/>
                  <a:ext cx="142240" cy="1158240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01" name="TextBox 1600">
                  <a:extLst>
                    <a:ext uri="{FF2B5EF4-FFF2-40B4-BE49-F238E27FC236}">
                      <a16:creationId xmlns:a16="http://schemas.microsoft.com/office/drawing/2014/main" id="{1828884C-1CEC-DB4A-B01F-59E3F7C58B10}"/>
                    </a:ext>
                  </a:extLst>
                </p:cNvPr>
                <p:cNvSpPr txBox="1"/>
                <p:nvPr/>
              </p:nvSpPr>
              <p:spPr>
                <a:xfrm>
                  <a:off x="8826696" y="2101334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 = 6</a:t>
                  </a:r>
                </a:p>
              </p:txBody>
            </p:sp>
          </p:grpSp>
          <p:sp>
            <p:nvSpPr>
              <p:cNvPr id="1593" name="TextBox 1592">
                <a:extLst>
                  <a:ext uri="{FF2B5EF4-FFF2-40B4-BE49-F238E27FC236}">
                    <a16:creationId xmlns:a16="http://schemas.microsoft.com/office/drawing/2014/main" id="{A4C4EE0E-67AB-F745-8C97-D4CF28E3618E}"/>
                  </a:ext>
                </a:extLst>
              </p:cNvPr>
              <p:cNvSpPr txBox="1"/>
              <p:nvPr/>
            </p:nvSpPr>
            <p:spPr>
              <a:xfrm>
                <a:off x="8826696" y="4867681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15</a:t>
                </a:r>
              </a:p>
            </p:txBody>
          </p:sp>
          <p:sp>
            <p:nvSpPr>
              <p:cNvPr id="1594" name="TextBox 1593">
                <a:extLst>
                  <a:ext uri="{FF2B5EF4-FFF2-40B4-BE49-F238E27FC236}">
                    <a16:creationId xmlns:a16="http://schemas.microsoft.com/office/drawing/2014/main" id="{AA762E6D-3DE7-C144-8ECF-86FC992B1046}"/>
                  </a:ext>
                </a:extLst>
              </p:cNvPr>
              <p:cNvSpPr txBox="1"/>
              <p:nvPr/>
            </p:nvSpPr>
            <p:spPr>
              <a:xfrm>
                <a:off x="4785448" y="299870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 long condition</a:t>
                </a:r>
              </a:p>
            </p:txBody>
          </p:sp>
          <p:sp>
            <p:nvSpPr>
              <p:cNvPr id="1595" name="TextBox 1594">
                <a:extLst>
                  <a:ext uri="{FF2B5EF4-FFF2-40B4-BE49-F238E27FC236}">
                    <a16:creationId xmlns:a16="http://schemas.microsoft.com/office/drawing/2014/main" id="{FB1A1CAE-2537-0041-8CE3-B6B59DAAA003}"/>
                  </a:ext>
                </a:extLst>
              </p:cNvPr>
              <p:cNvSpPr txBox="1"/>
              <p:nvPr/>
            </p:nvSpPr>
            <p:spPr>
              <a:xfrm>
                <a:off x="4802650" y="553826"/>
                <a:ext cx="1631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Short condition</a:t>
                </a:r>
              </a:p>
            </p:txBody>
          </p:sp>
          <p:sp>
            <p:nvSpPr>
              <p:cNvPr id="1596" name="TextBox 1595">
                <a:extLst>
                  <a:ext uri="{FF2B5EF4-FFF2-40B4-BE49-F238E27FC236}">
                    <a16:creationId xmlns:a16="http://schemas.microsoft.com/office/drawing/2014/main" id="{82CFEDDB-0373-3245-99EC-1EEFC8BFB3F6}"/>
                  </a:ext>
                </a:extLst>
              </p:cNvPr>
              <p:cNvSpPr txBox="1"/>
              <p:nvPr/>
            </p:nvSpPr>
            <p:spPr>
              <a:xfrm>
                <a:off x="4413827" y="-67424"/>
                <a:ext cx="369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/>
                    <a:cs typeface="Arial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88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1140E2-30AB-804D-9667-F755A8393312}"/>
              </a:ext>
            </a:extLst>
          </p:cNvPr>
          <p:cNvSpPr/>
          <p:nvPr/>
        </p:nvSpPr>
        <p:spPr>
          <a:xfrm>
            <a:off x="135354" y="180459"/>
            <a:ext cx="105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BF712-5334-3141-B014-D2309716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23245" y="0"/>
            <a:ext cx="8345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941C6A-85A0-3349-A357-E031BE077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23245" y="0"/>
            <a:ext cx="8345509" cy="6857999"/>
          </a:xfrm>
        </p:spPr>
      </p:pic>
    </p:spTree>
    <p:extLst>
      <p:ext uri="{BB962C8B-B14F-4D97-AF65-F5344CB8AC3E}">
        <p14:creationId xmlns:p14="http://schemas.microsoft.com/office/powerpoint/2010/main" val="337598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9341-57E1-0142-8831-A3AFA5F8A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  <a:r>
              <a:rPr lang="zh-TW" altLang="en-US" dirty="0"/>
              <a:t> </a:t>
            </a:r>
            <a:r>
              <a:rPr lang="en-US" altLang="zh-TW" dirty="0"/>
              <a:t>figures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21C6-72FF-6841-9CE0-EA168BD9C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11722-159F-B140-8E37-2DE74562F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23245" y="0"/>
            <a:ext cx="8345509" cy="6857999"/>
          </a:xfrm>
        </p:spPr>
      </p:pic>
    </p:spTree>
    <p:extLst>
      <p:ext uri="{BB962C8B-B14F-4D97-AF65-F5344CB8AC3E}">
        <p14:creationId xmlns:p14="http://schemas.microsoft.com/office/powerpoint/2010/main" val="102498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CDCE3-4837-B345-BFA1-A2E985A14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1" y="1923874"/>
            <a:ext cx="10515597" cy="3010252"/>
          </a:xfrm>
        </p:spPr>
      </p:pic>
    </p:spTree>
    <p:extLst>
      <p:ext uri="{BB962C8B-B14F-4D97-AF65-F5344CB8AC3E}">
        <p14:creationId xmlns:p14="http://schemas.microsoft.com/office/powerpoint/2010/main" val="43985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5609E-005A-B74C-A656-DF46CCCEFC18}"/>
              </a:ext>
            </a:extLst>
          </p:cNvPr>
          <p:cNvSpPr txBox="1"/>
          <p:nvPr/>
        </p:nvSpPr>
        <p:spPr>
          <a:xfrm>
            <a:off x="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CA035-F81D-8846-AB2A-1BDD4B0B0A8D}"/>
              </a:ext>
            </a:extLst>
          </p:cNvPr>
          <p:cNvSpPr txBox="1"/>
          <p:nvPr/>
        </p:nvSpPr>
        <p:spPr>
          <a:xfrm>
            <a:off x="7158690" y="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E2EFD1DA-BC3A-3647-B75A-47535701D4BC}"/>
              </a:ext>
            </a:extLst>
          </p:cNvPr>
          <p:cNvGrpSpPr/>
          <p:nvPr/>
        </p:nvGrpSpPr>
        <p:grpSpPr>
          <a:xfrm>
            <a:off x="1856997" y="2730326"/>
            <a:ext cx="543272" cy="707989"/>
            <a:chOff x="363875" y="413442"/>
            <a:chExt cx="1260889" cy="1643178"/>
          </a:xfrm>
        </p:grpSpPr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6D273CB6-386D-2346-8190-E98FEF6E5056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4F359F38-ECB8-4148-A19D-EB0AB17EAD05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F943A8E1-BA1D-B648-B770-963D7A38F3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C3259A84-1B7F-9B4A-B2C4-F4AA12C90C15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35886624-7BD3-9243-9E1E-AF93D53C18D5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942" name="Picture 941">
              <a:extLst>
                <a:ext uri="{FF2B5EF4-FFF2-40B4-BE49-F238E27FC236}">
                  <a16:creationId xmlns:a16="http://schemas.microsoft.com/office/drawing/2014/main" id="{CE955491-B695-8B44-AA11-BEF5B1BF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943" name="Picture 942">
              <a:extLst>
                <a:ext uri="{FF2B5EF4-FFF2-40B4-BE49-F238E27FC236}">
                  <a16:creationId xmlns:a16="http://schemas.microsoft.com/office/drawing/2014/main" id="{EB9D8E12-4B16-2541-835E-3BED3DF23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944" name="Picture 943">
              <a:extLst>
                <a:ext uri="{FF2B5EF4-FFF2-40B4-BE49-F238E27FC236}">
                  <a16:creationId xmlns:a16="http://schemas.microsoft.com/office/drawing/2014/main" id="{107C4A38-A6EB-FD48-9F84-6FCCFBCB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945" name="Picture 944">
              <a:extLst>
                <a:ext uri="{FF2B5EF4-FFF2-40B4-BE49-F238E27FC236}">
                  <a16:creationId xmlns:a16="http://schemas.microsoft.com/office/drawing/2014/main" id="{1B0A8554-EFFA-A44E-948C-60E45D9F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946" name="Picture 945">
              <a:extLst>
                <a:ext uri="{FF2B5EF4-FFF2-40B4-BE49-F238E27FC236}">
                  <a16:creationId xmlns:a16="http://schemas.microsoft.com/office/drawing/2014/main" id="{9F479FBD-66CF-4640-9674-56947370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947" name="Picture 946">
              <a:extLst>
                <a:ext uri="{FF2B5EF4-FFF2-40B4-BE49-F238E27FC236}">
                  <a16:creationId xmlns:a16="http://schemas.microsoft.com/office/drawing/2014/main" id="{6ED21125-86F4-5D40-B99E-C2718C11A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948" name="Picture 947">
              <a:extLst>
                <a:ext uri="{FF2B5EF4-FFF2-40B4-BE49-F238E27FC236}">
                  <a16:creationId xmlns:a16="http://schemas.microsoft.com/office/drawing/2014/main" id="{E72E137C-A3BD-0749-BC10-04A52957B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949" name="Straight Arrow Connector 948">
              <a:extLst>
                <a:ext uri="{FF2B5EF4-FFF2-40B4-BE49-F238E27FC236}">
                  <a16:creationId xmlns:a16="http://schemas.microsoft.com/office/drawing/2014/main" id="{1AAEDA4C-9973-B244-91BD-212829829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50" name="Picture 949">
              <a:extLst>
                <a:ext uri="{FF2B5EF4-FFF2-40B4-BE49-F238E27FC236}">
                  <a16:creationId xmlns:a16="http://schemas.microsoft.com/office/drawing/2014/main" id="{C9A0602F-D588-A442-B41C-02B68CCF7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</p:grpSp>
      <p:sp>
        <p:nvSpPr>
          <p:cNvPr id="538" name="Right Brace 537">
            <a:extLst>
              <a:ext uri="{FF2B5EF4-FFF2-40B4-BE49-F238E27FC236}">
                <a16:creationId xmlns:a16="http://schemas.microsoft.com/office/drawing/2014/main" id="{C580325E-05B7-E547-8E26-59B3BE256AFD}"/>
              </a:ext>
            </a:extLst>
          </p:cNvPr>
          <p:cNvSpPr/>
          <p:nvPr/>
        </p:nvSpPr>
        <p:spPr>
          <a:xfrm rot="16200000">
            <a:off x="1435255" y="-127553"/>
            <a:ext cx="172720" cy="1604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9" name="Right Brace 538">
            <a:extLst>
              <a:ext uri="{FF2B5EF4-FFF2-40B4-BE49-F238E27FC236}">
                <a16:creationId xmlns:a16="http://schemas.microsoft.com/office/drawing/2014/main" id="{A7D84F50-C0E9-4B44-95CB-0BC9CCAC0561}"/>
              </a:ext>
            </a:extLst>
          </p:cNvPr>
          <p:cNvSpPr/>
          <p:nvPr/>
        </p:nvSpPr>
        <p:spPr>
          <a:xfrm rot="16200000">
            <a:off x="4388896" y="-1054548"/>
            <a:ext cx="183232" cy="34720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990AF11-EBE5-6F4B-B569-C3F68BA4EC71}"/>
              </a:ext>
            </a:extLst>
          </p:cNvPr>
          <p:cNvSpPr txBox="1"/>
          <p:nvPr/>
        </p:nvSpPr>
        <p:spPr>
          <a:xfrm>
            <a:off x="943429" y="23083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 trials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88E75AE-7A12-0C49-826E-1D611B9C7A23}"/>
              </a:ext>
            </a:extLst>
          </p:cNvPr>
          <p:cNvSpPr txBox="1"/>
          <p:nvPr/>
        </p:nvSpPr>
        <p:spPr>
          <a:xfrm>
            <a:off x="3887402" y="230832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trials</a:t>
            </a:r>
          </a:p>
        </p:txBody>
      </p: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6A092BA0-58D5-D643-82E5-8A5C064AA47C}"/>
              </a:ext>
            </a:extLst>
          </p:cNvPr>
          <p:cNvGrpSpPr/>
          <p:nvPr/>
        </p:nvGrpSpPr>
        <p:grpSpPr>
          <a:xfrm>
            <a:off x="563865" y="773073"/>
            <a:ext cx="6469880" cy="1733771"/>
            <a:chOff x="563865" y="773073"/>
            <a:chExt cx="6469880" cy="1733771"/>
          </a:xfrm>
        </p:grpSpPr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2FB36D5-C9F5-8249-80E1-B93A6B2C6778}"/>
                </a:ext>
              </a:extLst>
            </p:cNvPr>
            <p:cNvSpPr txBox="1"/>
            <p:nvPr/>
          </p:nvSpPr>
          <p:spPr>
            <a:xfrm>
              <a:off x="563865" y="773073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nG</a:t>
              </a:r>
              <a:r>
                <a:rPr lang="en-US" dirty="0"/>
                <a:t> = 3</a:t>
              </a:r>
            </a:p>
          </p:txBody>
        </p: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1E548061-1A93-1D44-93C9-8954D6BA46C2}"/>
                </a:ext>
              </a:extLst>
            </p:cNvPr>
            <p:cNvGrpSpPr/>
            <p:nvPr/>
          </p:nvGrpSpPr>
          <p:grpSpPr>
            <a:xfrm>
              <a:off x="679759" y="1045607"/>
              <a:ext cx="6353986" cy="1461237"/>
              <a:chOff x="679759" y="1045607"/>
              <a:chExt cx="6353986" cy="1461237"/>
            </a:xfrm>
          </p:grpSpPr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1BA4F780-2FCF-CB42-B821-3D8F44FC1C7C}"/>
                  </a:ext>
                </a:extLst>
              </p:cNvPr>
              <p:cNvGrpSpPr/>
              <p:nvPr/>
            </p:nvGrpSpPr>
            <p:grpSpPr>
              <a:xfrm>
                <a:off x="679759" y="1054327"/>
                <a:ext cx="1724307" cy="717345"/>
                <a:chOff x="4932888" y="-169"/>
                <a:chExt cx="3013810" cy="1253803"/>
              </a:xfrm>
            </p:grpSpPr>
            <p:grpSp>
              <p:nvGrpSpPr>
                <p:cNvPr id="994" name="Group 993">
                  <a:extLst>
                    <a:ext uri="{FF2B5EF4-FFF2-40B4-BE49-F238E27FC236}">
                      <a16:creationId xmlns:a16="http://schemas.microsoft.com/office/drawing/2014/main" id="{B5AE4EDF-68DA-F74B-93BE-436CC5E75196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25" name="Oval 1024">
                    <a:extLst>
                      <a:ext uri="{FF2B5EF4-FFF2-40B4-BE49-F238E27FC236}">
                        <a16:creationId xmlns:a16="http://schemas.microsoft.com/office/drawing/2014/main" id="{175D2099-0AB4-F04C-8130-1956FFEC1CE6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26" name="Rectangle 1025">
                    <a:extLst>
                      <a:ext uri="{FF2B5EF4-FFF2-40B4-BE49-F238E27FC236}">
                        <a16:creationId xmlns:a16="http://schemas.microsoft.com/office/drawing/2014/main" id="{0F32A6F7-5363-334B-80CF-40A024854D8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7" name="Rectangle 1026">
                    <a:extLst>
                      <a:ext uri="{FF2B5EF4-FFF2-40B4-BE49-F238E27FC236}">
                        <a16:creationId xmlns:a16="http://schemas.microsoft.com/office/drawing/2014/main" id="{57AD27F2-17D7-CA4C-8E35-CAB49ACA6E3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8" name="Rectangle 1027">
                    <a:extLst>
                      <a:ext uri="{FF2B5EF4-FFF2-40B4-BE49-F238E27FC236}">
                        <a16:creationId xmlns:a16="http://schemas.microsoft.com/office/drawing/2014/main" id="{5898F369-5536-A04E-8616-CEBFEEADEEBC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29" name="Rectangle 1028">
                    <a:extLst>
                      <a:ext uri="{FF2B5EF4-FFF2-40B4-BE49-F238E27FC236}">
                        <a16:creationId xmlns:a16="http://schemas.microsoft.com/office/drawing/2014/main" id="{B44E04E7-69DF-2C42-91D3-05693B3E827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30" name="Picture 1029">
                    <a:extLst>
                      <a:ext uri="{FF2B5EF4-FFF2-40B4-BE49-F238E27FC236}">
                        <a16:creationId xmlns:a16="http://schemas.microsoft.com/office/drawing/2014/main" id="{94A3411C-C678-2847-A289-1238F6D8DC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1" name="Picture 1030">
                    <a:extLst>
                      <a:ext uri="{FF2B5EF4-FFF2-40B4-BE49-F238E27FC236}">
                        <a16:creationId xmlns:a16="http://schemas.microsoft.com/office/drawing/2014/main" id="{06676F4F-4053-FC4A-BFF5-229A9A80D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2" name="Picture 1031">
                    <a:extLst>
                      <a:ext uri="{FF2B5EF4-FFF2-40B4-BE49-F238E27FC236}">
                        <a16:creationId xmlns:a16="http://schemas.microsoft.com/office/drawing/2014/main" id="{0E850085-3350-4443-BDAA-FFE243DFBF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3" name="Picture 1032">
                    <a:extLst>
                      <a:ext uri="{FF2B5EF4-FFF2-40B4-BE49-F238E27FC236}">
                        <a16:creationId xmlns:a16="http://schemas.microsoft.com/office/drawing/2014/main" id="{F086D03E-8C8E-6D4B-A699-630D0847F4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4" name="Picture 1033">
                    <a:extLst>
                      <a:ext uri="{FF2B5EF4-FFF2-40B4-BE49-F238E27FC236}">
                        <a16:creationId xmlns:a16="http://schemas.microsoft.com/office/drawing/2014/main" id="{B85EF7DC-5564-9C48-8796-DC9509FE90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5" name="Picture 1034">
                    <a:extLst>
                      <a:ext uri="{FF2B5EF4-FFF2-40B4-BE49-F238E27FC236}">
                        <a16:creationId xmlns:a16="http://schemas.microsoft.com/office/drawing/2014/main" id="{FA05B649-CBF8-804C-A54D-B6C23532FB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36" name="Picture 1035">
                    <a:extLst>
                      <a:ext uri="{FF2B5EF4-FFF2-40B4-BE49-F238E27FC236}">
                        <a16:creationId xmlns:a16="http://schemas.microsoft.com/office/drawing/2014/main" id="{1D68768F-59E0-3D47-9E1F-E6C07B6C18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37" name="Straight Arrow Connector 1036">
                    <a:extLst>
                      <a:ext uri="{FF2B5EF4-FFF2-40B4-BE49-F238E27FC236}">
                        <a16:creationId xmlns:a16="http://schemas.microsoft.com/office/drawing/2014/main" id="{EA1CCF07-EBC6-DF40-B23B-5D379A4225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38" name="Picture 1037">
                    <a:extLst>
                      <a:ext uri="{FF2B5EF4-FFF2-40B4-BE49-F238E27FC236}">
                        <a16:creationId xmlns:a16="http://schemas.microsoft.com/office/drawing/2014/main" id="{49F67B5C-7832-D042-B7CA-23BF9C3615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5" name="Group 994">
                  <a:extLst>
                    <a:ext uri="{FF2B5EF4-FFF2-40B4-BE49-F238E27FC236}">
                      <a16:creationId xmlns:a16="http://schemas.microsoft.com/office/drawing/2014/main" id="{8975849F-6170-484E-91CF-8C6573070703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1011" name="Oval 1010">
                    <a:extLst>
                      <a:ext uri="{FF2B5EF4-FFF2-40B4-BE49-F238E27FC236}">
                        <a16:creationId xmlns:a16="http://schemas.microsoft.com/office/drawing/2014/main" id="{E2320B29-25A1-7541-BC01-30171D4CE2C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1012" name="Rectangle 1011">
                    <a:extLst>
                      <a:ext uri="{FF2B5EF4-FFF2-40B4-BE49-F238E27FC236}">
                        <a16:creationId xmlns:a16="http://schemas.microsoft.com/office/drawing/2014/main" id="{7A61EA7B-8163-A442-89D3-0A1ABE0D7CB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3" name="Rectangle 1012">
                    <a:extLst>
                      <a:ext uri="{FF2B5EF4-FFF2-40B4-BE49-F238E27FC236}">
                        <a16:creationId xmlns:a16="http://schemas.microsoft.com/office/drawing/2014/main" id="{659E3942-B411-CA47-8B6C-1203B7D96A4E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4" name="Rectangle 1013">
                    <a:extLst>
                      <a:ext uri="{FF2B5EF4-FFF2-40B4-BE49-F238E27FC236}">
                        <a16:creationId xmlns:a16="http://schemas.microsoft.com/office/drawing/2014/main" id="{81B4876E-7F5F-7D4A-8E4A-EB4DF3486220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15" name="Rectangle 1014">
                    <a:extLst>
                      <a:ext uri="{FF2B5EF4-FFF2-40B4-BE49-F238E27FC236}">
                        <a16:creationId xmlns:a16="http://schemas.microsoft.com/office/drawing/2014/main" id="{F8A832FF-C5F7-7340-A3E3-324E94649C0D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16" name="Picture 1015">
                    <a:extLst>
                      <a:ext uri="{FF2B5EF4-FFF2-40B4-BE49-F238E27FC236}">
                        <a16:creationId xmlns:a16="http://schemas.microsoft.com/office/drawing/2014/main" id="{D6D3BF6A-56CA-B942-BD7B-061F7F6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7" name="Picture 1016">
                    <a:extLst>
                      <a:ext uri="{FF2B5EF4-FFF2-40B4-BE49-F238E27FC236}">
                        <a16:creationId xmlns:a16="http://schemas.microsoft.com/office/drawing/2014/main" id="{BCF92A89-5853-3A4B-9AF2-B846C2FF10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8" name="Picture 1017">
                    <a:extLst>
                      <a:ext uri="{FF2B5EF4-FFF2-40B4-BE49-F238E27FC236}">
                        <a16:creationId xmlns:a16="http://schemas.microsoft.com/office/drawing/2014/main" id="{71604BD6-FACC-E849-973C-5F67B1F28A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19" name="Picture 1018">
                    <a:extLst>
                      <a:ext uri="{FF2B5EF4-FFF2-40B4-BE49-F238E27FC236}">
                        <a16:creationId xmlns:a16="http://schemas.microsoft.com/office/drawing/2014/main" id="{3A9DB20A-56F4-084D-AEE8-459E6C225E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0" name="Picture 1019">
                    <a:extLst>
                      <a:ext uri="{FF2B5EF4-FFF2-40B4-BE49-F238E27FC236}">
                        <a16:creationId xmlns:a16="http://schemas.microsoft.com/office/drawing/2014/main" id="{5765CFA5-5D7D-4242-B30A-12C40D9357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1" name="Picture 1020">
                    <a:extLst>
                      <a:ext uri="{FF2B5EF4-FFF2-40B4-BE49-F238E27FC236}">
                        <a16:creationId xmlns:a16="http://schemas.microsoft.com/office/drawing/2014/main" id="{3753E0A3-2628-C84C-A53D-161A581DEB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22" name="Picture 1021">
                    <a:extLst>
                      <a:ext uri="{FF2B5EF4-FFF2-40B4-BE49-F238E27FC236}">
                        <a16:creationId xmlns:a16="http://schemas.microsoft.com/office/drawing/2014/main" id="{DD59B2EE-2DA2-A440-A9DD-5F66E43EA6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23" name="Straight Arrow Connector 1022">
                    <a:extLst>
                      <a:ext uri="{FF2B5EF4-FFF2-40B4-BE49-F238E27FC236}">
                        <a16:creationId xmlns:a16="http://schemas.microsoft.com/office/drawing/2014/main" id="{51DCA8B2-80EE-FE4E-881C-061F22203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24" name="Picture 1023">
                    <a:extLst>
                      <a:ext uri="{FF2B5EF4-FFF2-40B4-BE49-F238E27FC236}">
                        <a16:creationId xmlns:a16="http://schemas.microsoft.com/office/drawing/2014/main" id="{7D31EDDC-0023-844D-AF6F-814C05080A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96" name="Group 995">
                  <a:extLst>
                    <a:ext uri="{FF2B5EF4-FFF2-40B4-BE49-F238E27FC236}">
                      <a16:creationId xmlns:a16="http://schemas.microsoft.com/office/drawing/2014/main" id="{16661C67-EE56-1B4A-BA01-892EA5D76B6D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49552" cy="1237450"/>
                  <a:chOff x="363875" y="413442"/>
                  <a:chExt cx="1260889" cy="1643178"/>
                </a:xfrm>
              </p:grpSpPr>
              <p:sp>
                <p:nvSpPr>
                  <p:cNvPr id="997" name="Oval 996">
                    <a:extLst>
                      <a:ext uri="{FF2B5EF4-FFF2-40B4-BE49-F238E27FC236}">
                        <a16:creationId xmlns:a16="http://schemas.microsoft.com/office/drawing/2014/main" id="{E81A5B0B-BBE5-C240-8C99-E11FB135D609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998" name="Rectangle 997">
                    <a:extLst>
                      <a:ext uri="{FF2B5EF4-FFF2-40B4-BE49-F238E27FC236}">
                        <a16:creationId xmlns:a16="http://schemas.microsoft.com/office/drawing/2014/main" id="{74B81FAE-E1D8-5C47-A592-7340875AF00C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999" name="Rectangle 998">
                    <a:extLst>
                      <a:ext uri="{FF2B5EF4-FFF2-40B4-BE49-F238E27FC236}">
                        <a16:creationId xmlns:a16="http://schemas.microsoft.com/office/drawing/2014/main" id="{23C5BDD3-FA8D-B94A-B631-5B3C69C0AEAF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0" name="Rectangle 999">
                    <a:extLst>
                      <a:ext uri="{FF2B5EF4-FFF2-40B4-BE49-F238E27FC236}">
                        <a16:creationId xmlns:a16="http://schemas.microsoft.com/office/drawing/2014/main" id="{B73A2E8A-CC6A-CD47-83C3-555D121C9498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1001" name="Rectangle 1000">
                    <a:extLst>
                      <a:ext uri="{FF2B5EF4-FFF2-40B4-BE49-F238E27FC236}">
                        <a16:creationId xmlns:a16="http://schemas.microsoft.com/office/drawing/2014/main" id="{BBCF257B-F59C-994A-9D43-CA53158CC4DE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1002" name="Picture 1001">
                    <a:extLst>
                      <a:ext uri="{FF2B5EF4-FFF2-40B4-BE49-F238E27FC236}">
                        <a16:creationId xmlns:a16="http://schemas.microsoft.com/office/drawing/2014/main" id="{CF35BEEB-C0DB-CE47-AD95-BB56702E63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3" name="Picture 1002">
                    <a:extLst>
                      <a:ext uri="{FF2B5EF4-FFF2-40B4-BE49-F238E27FC236}">
                        <a16:creationId xmlns:a16="http://schemas.microsoft.com/office/drawing/2014/main" id="{E4DA38BF-8C63-B64B-A9C7-6A97FD5F33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4" name="Picture 1003">
                    <a:extLst>
                      <a:ext uri="{FF2B5EF4-FFF2-40B4-BE49-F238E27FC236}">
                        <a16:creationId xmlns:a16="http://schemas.microsoft.com/office/drawing/2014/main" id="{65BD99FE-DC2D-1745-9712-0D6C0408F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5" name="Picture 1004">
                    <a:extLst>
                      <a:ext uri="{FF2B5EF4-FFF2-40B4-BE49-F238E27FC236}">
                        <a16:creationId xmlns:a16="http://schemas.microsoft.com/office/drawing/2014/main" id="{F4AAFAB7-45A5-D441-9FEA-91E3995120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6" name="Picture 1005">
                    <a:extLst>
                      <a:ext uri="{FF2B5EF4-FFF2-40B4-BE49-F238E27FC236}">
                        <a16:creationId xmlns:a16="http://schemas.microsoft.com/office/drawing/2014/main" id="{4F12DA63-C464-3143-9B57-44A994AD68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7" name="Picture 1006">
                    <a:extLst>
                      <a:ext uri="{FF2B5EF4-FFF2-40B4-BE49-F238E27FC236}">
                        <a16:creationId xmlns:a16="http://schemas.microsoft.com/office/drawing/2014/main" id="{380D4508-C476-6A4A-9AD7-E482D2B70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1008" name="Picture 1007">
                    <a:extLst>
                      <a:ext uri="{FF2B5EF4-FFF2-40B4-BE49-F238E27FC236}">
                        <a16:creationId xmlns:a16="http://schemas.microsoft.com/office/drawing/2014/main" id="{27A6C4F8-3A5E-2A48-A04E-3B6B7D8B7D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1009" name="Straight Arrow Connector 1008">
                    <a:extLst>
                      <a:ext uri="{FF2B5EF4-FFF2-40B4-BE49-F238E27FC236}">
                        <a16:creationId xmlns:a16="http://schemas.microsoft.com/office/drawing/2014/main" id="{065E9156-61DC-8947-9BCE-21CD1BA6D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010" name="Picture 1009">
                    <a:extLst>
                      <a:ext uri="{FF2B5EF4-FFF2-40B4-BE49-F238E27FC236}">
                        <a16:creationId xmlns:a16="http://schemas.microsoft.com/office/drawing/2014/main" id="{B3129640-5179-0849-8361-31D4C3D0FA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C818995F-1BD9-A449-AD6D-E5220EFDDBBC}"/>
                  </a:ext>
                </a:extLst>
              </p:cNvPr>
              <p:cNvGrpSpPr/>
              <p:nvPr/>
            </p:nvGrpSpPr>
            <p:grpSpPr>
              <a:xfrm>
                <a:off x="2561287" y="1045607"/>
                <a:ext cx="563131" cy="707989"/>
                <a:chOff x="363875" y="413442"/>
                <a:chExt cx="1306980" cy="1643178"/>
              </a:xfrm>
            </p:grpSpPr>
            <p:sp>
              <p:nvSpPr>
                <p:cNvPr id="979" name="Oval 978">
                  <a:extLst>
                    <a:ext uri="{FF2B5EF4-FFF2-40B4-BE49-F238E27FC236}">
                      <a16:creationId xmlns:a16="http://schemas.microsoft.com/office/drawing/2014/main" id="{D3ED2CCD-77BF-E244-8CFE-648F190C2B90}"/>
                    </a:ext>
                  </a:extLst>
                </p:cNvPr>
                <p:cNvSpPr/>
                <p:nvPr/>
              </p:nvSpPr>
              <p:spPr>
                <a:xfrm>
                  <a:off x="420654" y="677389"/>
                  <a:ext cx="1194445" cy="1131103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 dirty="0"/>
                </a:p>
              </p:txBody>
            </p:sp>
            <p:sp>
              <p:nvSpPr>
                <p:cNvPr id="980" name="Rectangle 979">
                  <a:extLst>
                    <a:ext uri="{FF2B5EF4-FFF2-40B4-BE49-F238E27FC236}">
                      <a16:creationId xmlns:a16="http://schemas.microsoft.com/office/drawing/2014/main" id="{48B8764A-20C0-1D4B-8C62-C777A93597AC}"/>
                    </a:ext>
                  </a:extLst>
                </p:cNvPr>
                <p:cNvSpPr/>
                <p:nvPr/>
              </p:nvSpPr>
              <p:spPr>
                <a:xfrm>
                  <a:off x="845429" y="1485231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1" name="Rectangle 980">
                  <a:extLst>
                    <a:ext uri="{FF2B5EF4-FFF2-40B4-BE49-F238E27FC236}">
                      <a16:creationId xmlns:a16="http://schemas.microsoft.com/office/drawing/2014/main" id="{ADCB7529-8277-F741-922B-A1E10198277F}"/>
                    </a:ext>
                  </a:extLst>
                </p:cNvPr>
                <p:cNvSpPr/>
                <p:nvPr/>
              </p:nvSpPr>
              <p:spPr>
                <a:xfrm>
                  <a:off x="1132773" y="1482666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2" name="Rectangle 981">
                  <a:extLst>
                    <a:ext uri="{FF2B5EF4-FFF2-40B4-BE49-F238E27FC236}">
                      <a16:creationId xmlns:a16="http://schemas.microsoft.com/office/drawing/2014/main" id="{67CBA84D-1A17-4C45-8CC2-E6B4055DF229}"/>
                    </a:ext>
                  </a:extLst>
                </p:cNvPr>
                <p:cNvSpPr/>
                <p:nvPr/>
              </p:nvSpPr>
              <p:spPr>
                <a:xfrm>
                  <a:off x="836276" y="700495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sp>
              <p:nvSpPr>
                <p:cNvPr id="983" name="Rectangle 982">
                  <a:extLst>
                    <a:ext uri="{FF2B5EF4-FFF2-40B4-BE49-F238E27FC236}">
                      <a16:creationId xmlns:a16="http://schemas.microsoft.com/office/drawing/2014/main" id="{4828F44D-3C21-C848-99B1-2C268C05B7A4}"/>
                    </a:ext>
                  </a:extLst>
                </p:cNvPr>
                <p:cNvSpPr/>
                <p:nvPr/>
              </p:nvSpPr>
              <p:spPr>
                <a:xfrm>
                  <a:off x="1123620" y="697930"/>
                  <a:ext cx="66705" cy="3232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5"/>
                </a:p>
              </p:txBody>
            </p:sp>
            <p:pic>
              <p:nvPicPr>
                <p:cNvPr id="984" name="Picture 983">
                  <a:extLst>
                    <a:ext uri="{FF2B5EF4-FFF2-40B4-BE49-F238E27FC236}">
                      <a16:creationId xmlns:a16="http://schemas.microsoft.com/office/drawing/2014/main" id="{43B67E30-9CBA-BE47-87ED-6AEF71A88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413442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5" name="Picture 984">
                  <a:extLst>
                    <a:ext uri="{FF2B5EF4-FFF2-40B4-BE49-F238E27FC236}">
                      <a16:creationId xmlns:a16="http://schemas.microsoft.com/office/drawing/2014/main" id="{4924CBF0-1C5E-924C-9609-12A2E4EA2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262" y="59494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6" name="Picture 985">
                  <a:extLst>
                    <a:ext uri="{FF2B5EF4-FFF2-40B4-BE49-F238E27FC236}">
                      <a16:creationId xmlns:a16="http://schemas.microsoft.com/office/drawing/2014/main" id="{48435C1A-7863-294E-B85C-B24597C773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3031" y="588545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7" name="Picture 986">
                  <a:extLst>
                    <a:ext uri="{FF2B5EF4-FFF2-40B4-BE49-F238E27FC236}">
                      <a16:creationId xmlns:a16="http://schemas.microsoft.com/office/drawing/2014/main" id="{FE626F88-BFD1-3E47-9271-FCC3784937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95876" y="1666954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8" name="Picture 987">
                  <a:extLst>
                    <a:ext uri="{FF2B5EF4-FFF2-40B4-BE49-F238E27FC236}">
                      <a16:creationId xmlns:a16="http://schemas.microsoft.com/office/drawing/2014/main" id="{FE8BDABA-CA34-D244-9EC8-E74A5CFD84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309" y="1678098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89" name="Picture 988">
                  <a:extLst>
                    <a:ext uri="{FF2B5EF4-FFF2-40B4-BE49-F238E27FC236}">
                      <a16:creationId xmlns:a16="http://schemas.microsoft.com/office/drawing/2014/main" id="{6CE1FA26-A974-EA43-89A0-D99DB919F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147" y="1845510"/>
                  <a:ext cx="128888" cy="211110"/>
                </a:xfrm>
                <a:prstGeom prst="rect">
                  <a:avLst/>
                </a:prstGeom>
              </p:spPr>
            </p:pic>
            <p:pic>
              <p:nvPicPr>
                <p:cNvPr id="990" name="Picture 989">
                  <a:extLst>
                    <a:ext uri="{FF2B5EF4-FFF2-40B4-BE49-F238E27FC236}">
                      <a16:creationId xmlns:a16="http://schemas.microsoft.com/office/drawing/2014/main" id="{73E922A4-46F2-E14C-9051-A9F1FD76FC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95" y="1380560"/>
                  <a:ext cx="181412" cy="181411"/>
                </a:xfrm>
                <a:prstGeom prst="rect">
                  <a:avLst/>
                </a:prstGeom>
              </p:spPr>
            </p:pic>
            <p:cxnSp>
              <p:nvCxnSpPr>
                <p:cNvPr id="991" name="Straight Arrow Connector 990">
                  <a:extLst>
                    <a:ext uri="{FF2B5EF4-FFF2-40B4-BE49-F238E27FC236}">
                      <a16:creationId xmlns:a16="http://schemas.microsoft.com/office/drawing/2014/main" id="{61D950F2-7247-E04C-82FF-AC2247F1A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12591" y="1563443"/>
                  <a:ext cx="0" cy="1988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992" name="Picture 991">
                  <a:extLst>
                    <a:ext uri="{FF2B5EF4-FFF2-40B4-BE49-F238E27FC236}">
                      <a16:creationId xmlns:a16="http://schemas.microsoft.com/office/drawing/2014/main" id="{3CEB4478-64A3-5149-AAC1-E6012528F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875" y="545829"/>
                  <a:ext cx="211373" cy="253207"/>
                </a:xfrm>
                <a:prstGeom prst="rect">
                  <a:avLst/>
                </a:prstGeom>
              </p:spPr>
            </p:pic>
            <p:pic>
              <p:nvPicPr>
                <p:cNvPr id="993" name="Picture 992">
                  <a:extLst>
                    <a:ext uri="{FF2B5EF4-FFF2-40B4-BE49-F238E27FC236}">
                      <a16:creationId xmlns:a16="http://schemas.microsoft.com/office/drawing/2014/main" id="{ECCA2DE3-953C-DB4D-9548-A3CE19415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9482" y="540898"/>
                  <a:ext cx="211373" cy="253207"/>
                </a:xfrm>
                <a:prstGeom prst="rect">
                  <a:avLst/>
                </a:prstGeom>
              </p:spPr>
            </p:pic>
          </p:grpSp>
          <p:sp>
            <p:nvSpPr>
              <p:cNvPr id="537" name="Right Brace 536">
                <a:extLst>
                  <a:ext uri="{FF2B5EF4-FFF2-40B4-BE49-F238E27FC236}">
                    <a16:creationId xmlns:a16="http://schemas.microsoft.com/office/drawing/2014/main" id="{3FEDA265-EA88-C848-960E-64A7C9636A93}"/>
                  </a:ext>
                </a:extLst>
              </p:cNvPr>
              <p:cNvSpPr/>
              <p:nvPr/>
            </p:nvSpPr>
            <p:spPr>
              <a:xfrm>
                <a:off x="6216517" y="1141046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31B0D0FD-1B3F-C947-A3EF-69D536708F42}"/>
                  </a:ext>
                </a:extLst>
              </p:cNvPr>
              <p:cNvSpPr txBox="1"/>
              <p:nvPr/>
            </p:nvSpPr>
            <p:spPr>
              <a:xfrm>
                <a:off x="6366575" y="1229307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1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37D5684-B7AF-4B42-AD99-60C91B442194}"/>
                  </a:ext>
                </a:extLst>
              </p:cNvPr>
              <p:cNvGrpSpPr/>
              <p:nvPr/>
            </p:nvGrpSpPr>
            <p:grpSpPr>
              <a:xfrm>
                <a:off x="2561287" y="178949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943E822F-9571-1E4F-8196-8DDFA72069B0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34" name="Oval 633">
                    <a:extLst>
                      <a:ext uri="{FF2B5EF4-FFF2-40B4-BE49-F238E27FC236}">
                        <a16:creationId xmlns:a16="http://schemas.microsoft.com/office/drawing/2014/main" id="{A6487CBD-A978-1248-911F-091D1CBCDA7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35" name="Rectangle 634">
                    <a:extLst>
                      <a:ext uri="{FF2B5EF4-FFF2-40B4-BE49-F238E27FC236}">
                        <a16:creationId xmlns:a16="http://schemas.microsoft.com/office/drawing/2014/main" id="{AA5FDD3E-DC4C-FF4E-95D9-5F9AEFD1EC8D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6" name="Rectangle 635">
                    <a:extLst>
                      <a:ext uri="{FF2B5EF4-FFF2-40B4-BE49-F238E27FC236}">
                        <a16:creationId xmlns:a16="http://schemas.microsoft.com/office/drawing/2014/main" id="{FEF0B93D-C6CE-3840-BC97-4965C0D2E151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BF2F078A-AD0C-0D42-88DD-5776C7F7558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38" name="Rectangle 637">
                    <a:extLst>
                      <a:ext uri="{FF2B5EF4-FFF2-40B4-BE49-F238E27FC236}">
                        <a16:creationId xmlns:a16="http://schemas.microsoft.com/office/drawing/2014/main" id="{DC2391E4-7EC4-8944-A172-9008C627EEE8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39" name="Picture 638">
                    <a:extLst>
                      <a:ext uri="{FF2B5EF4-FFF2-40B4-BE49-F238E27FC236}">
                        <a16:creationId xmlns:a16="http://schemas.microsoft.com/office/drawing/2014/main" id="{699C2896-3BAC-6C4E-9AF9-57C63902B3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0" name="Picture 639">
                    <a:extLst>
                      <a:ext uri="{FF2B5EF4-FFF2-40B4-BE49-F238E27FC236}">
                        <a16:creationId xmlns:a16="http://schemas.microsoft.com/office/drawing/2014/main" id="{B7DB0698-0F7C-444E-B1A0-2E5BB1BA3B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1" name="Picture 640">
                    <a:extLst>
                      <a:ext uri="{FF2B5EF4-FFF2-40B4-BE49-F238E27FC236}">
                        <a16:creationId xmlns:a16="http://schemas.microsoft.com/office/drawing/2014/main" id="{E7A7BEA1-F1B2-F747-9790-9C3BE3BF6D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2" name="Picture 641">
                    <a:extLst>
                      <a:ext uri="{FF2B5EF4-FFF2-40B4-BE49-F238E27FC236}">
                        <a16:creationId xmlns:a16="http://schemas.microsoft.com/office/drawing/2014/main" id="{2AF48E7D-D781-2445-9C89-5257CB0B2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3" name="Picture 642">
                    <a:extLst>
                      <a:ext uri="{FF2B5EF4-FFF2-40B4-BE49-F238E27FC236}">
                        <a16:creationId xmlns:a16="http://schemas.microsoft.com/office/drawing/2014/main" id="{74D8768B-54DD-9346-9CB5-D320DC69BF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4" name="Picture 643">
                    <a:extLst>
                      <a:ext uri="{FF2B5EF4-FFF2-40B4-BE49-F238E27FC236}">
                        <a16:creationId xmlns:a16="http://schemas.microsoft.com/office/drawing/2014/main" id="{096A64E7-B816-7244-AB78-F6E121D9DF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45" name="Picture 644">
                    <a:extLst>
                      <a:ext uri="{FF2B5EF4-FFF2-40B4-BE49-F238E27FC236}">
                        <a16:creationId xmlns:a16="http://schemas.microsoft.com/office/drawing/2014/main" id="{ADA52503-3A47-1B41-BC99-3427F80C3B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46" name="Straight Arrow Connector 645">
                    <a:extLst>
                      <a:ext uri="{FF2B5EF4-FFF2-40B4-BE49-F238E27FC236}">
                        <a16:creationId xmlns:a16="http://schemas.microsoft.com/office/drawing/2014/main" id="{FCDD76AA-09EA-8F4D-AC20-EC3AC8683B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47" name="Picture 646">
                    <a:extLst>
                      <a:ext uri="{FF2B5EF4-FFF2-40B4-BE49-F238E27FC236}">
                        <a16:creationId xmlns:a16="http://schemas.microsoft.com/office/drawing/2014/main" id="{05DA2CEC-3F14-584D-AFC9-F8FB31C8F1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48" name="Picture 647">
                    <a:extLst>
                      <a:ext uri="{FF2B5EF4-FFF2-40B4-BE49-F238E27FC236}">
                        <a16:creationId xmlns:a16="http://schemas.microsoft.com/office/drawing/2014/main" id="{BE759010-FECE-3D4A-8FDC-C7F23ABBA4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2" name="Group 601">
                  <a:extLst>
                    <a:ext uri="{FF2B5EF4-FFF2-40B4-BE49-F238E27FC236}">
                      <a16:creationId xmlns:a16="http://schemas.microsoft.com/office/drawing/2014/main" id="{25F9FED7-8398-254C-BDA8-BB4A3F7ED2BE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4DDE0F4D-E7D5-B247-ADA2-5BAB193FE881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20" name="Rectangle 619">
                    <a:extLst>
                      <a:ext uri="{FF2B5EF4-FFF2-40B4-BE49-F238E27FC236}">
                        <a16:creationId xmlns:a16="http://schemas.microsoft.com/office/drawing/2014/main" id="{4C1C5E87-28A9-FE46-8B46-47A62A93EC3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68D43644-194A-5345-9C02-A59BB2A74788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2" name="Rectangle 621">
                    <a:extLst>
                      <a:ext uri="{FF2B5EF4-FFF2-40B4-BE49-F238E27FC236}">
                        <a16:creationId xmlns:a16="http://schemas.microsoft.com/office/drawing/2014/main" id="{BA520A9C-10A2-B549-B805-06E697645BC6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23" name="Rectangle 622">
                    <a:extLst>
                      <a:ext uri="{FF2B5EF4-FFF2-40B4-BE49-F238E27FC236}">
                        <a16:creationId xmlns:a16="http://schemas.microsoft.com/office/drawing/2014/main" id="{67576F9E-FDBD-6C47-BA78-20C8629DCC14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24" name="Picture 623">
                    <a:extLst>
                      <a:ext uri="{FF2B5EF4-FFF2-40B4-BE49-F238E27FC236}">
                        <a16:creationId xmlns:a16="http://schemas.microsoft.com/office/drawing/2014/main" id="{AEECD8F3-4153-3E4C-9E3B-162C66C4E6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5" name="Picture 624">
                    <a:extLst>
                      <a:ext uri="{FF2B5EF4-FFF2-40B4-BE49-F238E27FC236}">
                        <a16:creationId xmlns:a16="http://schemas.microsoft.com/office/drawing/2014/main" id="{E175A8B5-A490-5946-964E-C185623311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6" name="Picture 625">
                    <a:extLst>
                      <a:ext uri="{FF2B5EF4-FFF2-40B4-BE49-F238E27FC236}">
                        <a16:creationId xmlns:a16="http://schemas.microsoft.com/office/drawing/2014/main" id="{157648D8-B083-A74E-B2B5-7D452E984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7" name="Picture 626">
                    <a:extLst>
                      <a:ext uri="{FF2B5EF4-FFF2-40B4-BE49-F238E27FC236}">
                        <a16:creationId xmlns:a16="http://schemas.microsoft.com/office/drawing/2014/main" id="{4B262E8A-9AFE-CB46-9FDE-E0D50E354C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8" name="Picture 627">
                    <a:extLst>
                      <a:ext uri="{FF2B5EF4-FFF2-40B4-BE49-F238E27FC236}">
                        <a16:creationId xmlns:a16="http://schemas.microsoft.com/office/drawing/2014/main" id="{FF7B46B9-B948-4F42-A1B7-AC3EA0294A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29" name="Picture 628">
                    <a:extLst>
                      <a:ext uri="{FF2B5EF4-FFF2-40B4-BE49-F238E27FC236}">
                        <a16:creationId xmlns:a16="http://schemas.microsoft.com/office/drawing/2014/main" id="{7081FCB7-A48C-A14F-A8B1-BDE1C56669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30" name="Picture 629">
                    <a:extLst>
                      <a:ext uri="{FF2B5EF4-FFF2-40B4-BE49-F238E27FC236}">
                        <a16:creationId xmlns:a16="http://schemas.microsoft.com/office/drawing/2014/main" id="{1196E7B5-26CE-6741-BBB6-CAB5A82CA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31" name="Straight Arrow Connector 630">
                    <a:extLst>
                      <a:ext uri="{FF2B5EF4-FFF2-40B4-BE49-F238E27FC236}">
                        <a16:creationId xmlns:a16="http://schemas.microsoft.com/office/drawing/2014/main" id="{B9C79C61-0189-A44F-B2BD-69FFE2960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32" name="Picture 631">
                    <a:extLst>
                      <a:ext uri="{FF2B5EF4-FFF2-40B4-BE49-F238E27FC236}">
                        <a16:creationId xmlns:a16="http://schemas.microsoft.com/office/drawing/2014/main" id="{8904F000-FEE8-BF45-999E-F2EA002A5F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33" name="Picture 632">
                    <a:extLst>
                      <a:ext uri="{FF2B5EF4-FFF2-40B4-BE49-F238E27FC236}">
                        <a16:creationId xmlns:a16="http://schemas.microsoft.com/office/drawing/2014/main" id="{FBC801B4-0161-8641-8F6C-09FC547053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722016F7-48AF-1946-A804-628FE4C3F624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C38D3F55-0F51-0B40-A4A4-AA70C8C7C230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189FA7AC-07FD-AA45-A777-0B390443CAB8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D2CDBA05-4E9D-6044-86D6-6FB2E4234F0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A2B7DB15-B457-5A4E-81A0-F43DDA99B312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2CB6A775-49F3-DF45-973C-9D037059D8E2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609" name="Picture 608">
                    <a:extLst>
                      <a:ext uri="{FF2B5EF4-FFF2-40B4-BE49-F238E27FC236}">
                        <a16:creationId xmlns:a16="http://schemas.microsoft.com/office/drawing/2014/main" id="{CDBFE624-A328-A04B-8C81-38156686A9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0" name="Picture 609">
                    <a:extLst>
                      <a:ext uri="{FF2B5EF4-FFF2-40B4-BE49-F238E27FC236}">
                        <a16:creationId xmlns:a16="http://schemas.microsoft.com/office/drawing/2014/main" id="{7414593B-3097-984E-A82C-B0B37FBCC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1" name="Picture 610">
                    <a:extLst>
                      <a:ext uri="{FF2B5EF4-FFF2-40B4-BE49-F238E27FC236}">
                        <a16:creationId xmlns:a16="http://schemas.microsoft.com/office/drawing/2014/main" id="{0188D7FF-C33F-5B42-A44F-0921BA6A22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2" name="Picture 611">
                    <a:extLst>
                      <a:ext uri="{FF2B5EF4-FFF2-40B4-BE49-F238E27FC236}">
                        <a16:creationId xmlns:a16="http://schemas.microsoft.com/office/drawing/2014/main" id="{58FCA23D-CFBD-9146-BE0D-0CECEB878B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3" name="Picture 612">
                    <a:extLst>
                      <a:ext uri="{FF2B5EF4-FFF2-40B4-BE49-F238E27FC236}">
                        <a16:creationId xmlns:a16="http://schemas.microsoft.com/office/drawing/2014/main" id="{6324D24F-C5C8-C141-966A-E4501D98F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4" name="Picture 613">
                    <a:extLst>
                      <a:ext uri="{FF2B5EF4-FFF2-40B4-BE49-F238E27FC236}">
                        <a16:creationId xmlns:a16="http://schemas.microsoft.com/office/drawing/2014/main" id="{11DF4092-3CAD-5249-9806-659B21F82B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615" name="Picture 614">
                    <a:extLst>
                      <a:ext uri="{FF2B5EF4-FFF2-40B4-BE49-F238E27FC236}">
                        <a16:creationId xmlns:a16="http://schemas.microsoft.com/office/drawing/2014/main" id="{E80E7ACA-D20C-2749-9E41-B55DAAC62B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616" name="Straight Arrow Connector 615">
                    <a:extLst>
                      <a:ext uri="{FF2B5EF4-FFF2-40B4-BE49-F238E27FC236}">
                        <a16:creationId xmlns:a16="http://schemas.microsoft.com/office/drawing/2014/main" id="{F8DCD079-4D75-EE43-94A7-2897724487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7" name="Picture 616">
                    <a:extLst>
                      <a:ext uri="{FF2B5EF4-FFF2-40B4-BE49-F238E27FC236}">
                        <a16:creationId xmlns:a16="http://schemas.microsoft.com/office/drawing/2014/main" id="{A9428739-9E3E-E647-9439-FB65607E50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18" name="Picture 617">
                    <a:extLst>
                      <a:ext uri="{FF2B5EF4-FFF2-40B4-BE49-F238E27FC236}">
                        <a16:creationId xmlns:a16="http://schemas.microsoft.com/office/drawing/2014/main" id="{EEC68B58-6580-4946-AE95-05BD02A20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967EB2CF-9822-EA44-9FAB-D54749231F55}"/>
                  </a:ext>
                </a:extLst>
              </p:cNvPr>
              <p:cNvGrpSpPr/>
              <p:nvPr/>
            </p:nvGrpSpPr>
            <p:grpSpPr>
              <a:xfrm>
                <a:off x="4341744" y="1775549"/>
                <a:ext cx="1744166" cy="717345"/>
                <a:chOff x="4932888" y="-169"/>
                <a:chExt cx="3048520" cy="1253803"/>
              </a:xfrm>
            </p:grpSpPr>
            <p:grpSp>
              <p:nvGrpSpPr>
                <p:cNvPr id="553" name="Group 552">
                  <a:extLst>
                    <a:ext uri="{FF2B5EF4-FFF2-40B4-BE49-F238E27FC236}">
                      <a16:creationId xmlns:a16="http://schemas.microsoft.com/office/drawing/2014/main" id="{3F54F208-12D8-FC4E-99B5-33C0CE62C6C1}"/>
                    </a:ext>
                  </a:extLst>
                </p:cNvPr>
                <p:cNvGrpSpPr/>
                <p:nvPr/>
              </p:nvGrpSpPr>
              <p:grpSpPr>
                <a:xfrm>
                  <a:off x="4932888" y="16184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86" name="Oval 585">
                    <a:extLst>
                      <a:ext uri="{FF2B5EF4-FFF2-40B4-BE49-F238E27FC236}">
                        <a16:creationId xmlns:a16="http://schemas.microsoft.com/office/drawing/2014/main" id="{F1D756C8-8F60-504A-94FB-9F3E0A11EA54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87" name="Rectangle 586">
                    <a:extLst>
                      <a:ext uri="{FF2B5EF4-FFF2-40B4-BE49-F238E27FC236}">
                        <a16:creationId xmlns:a16="http://schemas.microsoft.com/office/drawing/2014/main" id="{47D3D7C7-A4CA-AA4F-B08E-82A497795CD2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8" name="Rectangle 587">
                    <a:extLst>
                      <a:ext uri="{FF2B5EF4-FFF2-40B4-BE49-F238E27FC236}">
                        <a16:creationId xmlns:a16="http://schemas.microsoft.com/office/drawing/2014/main" id="{F5850744-8EF2-004D-BB67-9FF4BACA8F9C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412F3D2F-5B9D-364B-83B3-8E00AB6B92C7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5D62743D-A444-3045-A2C3-DBE043ED89E1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91" name="Picture 590">
                    <a:extLst>
                      <a:ext uri="{FF2B5EF4-FFF2-40B4-BE49-F238E27FC236}">
                        <a16:creationId xmlns:a16="http://schemas.microsoft.com/office/drawing/2014/main" id="{E406634B-B553-4549-A074-87F8D419D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2" name="Picture 591">
                    <a:extLst>
                      <a:ext uri="{FF2B5EF4-FFF2-40B4-BE49-F238E27FC236}">
                        <a16:creationId xmlns:a16="http://schemas.microsoft.com/office/drawing/2014/main" id="{9A53B16A-55BD-3444-AA93-C245928851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3" name="Picture 592">
                    <a:extLst>
                      <a:ext uri="{FF2B5EF4-FFF2-40B4-BE49-F238E27FC236}">
                        <a16:creationId xmlns:a16="http://schemas.microsoft.com/office/drawing/2014/main" id="{B05817F7-02F7-8841-A5D9-70199B69C1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4" name="Picture 593">
                    <a:extLst>
                      <a:ext uri="{FF2B5EF4-FFF2-40B4-BE49-F238E27FC236}">
                        <a16:creationId xmlns:a16="http://schemas.microsoft.com/office/drawing/2014/main" id="{85D8AB22-EB46-7A4E-962F-34DB9AE346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5" name="Picture 594">
                    <a:extLst>
                      <a:ext uri="{FF2B5EF4-FFF2-40B4-BE49-F238E27FC236}">
                        <a16:creationId xmlns:a16="http://schemas.microsoft.com/office/drawing/2014/main" id="{05A3318B-56C6-C547-B33E-3FBB5672A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6" name="Picture 595">
                    <a:extLst>
                      <a:ext uri="{FF2B5EF4-FFF2-40B4-BE49-F238E27FC236}">
                        <a16:creationId xmlns:a16="http://schemas.microsoft.com/office/drawing/2014/main" id="{1375E9E7-0CF4-8043-8F2A-4B57D87635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97" name="Picture 596">
                    <a:extLst>
                      <a:ext uri="{FF2B5EF4-FFF2-40B4-BE49-F238E27FC236}">
                        <a16:creationId xmlns:a16="http://schemas.microsoft.com/office/drawing/2014/main" id="{150905ED-8A7C-844B-A94C-B94440FD9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98" name="Straight Arrow Connector 597">
                    <a:extLst>
                      <a:ext uri="{FF2B5EF4-FFF2-40B4-BE49-F238E27FC236}">
                        <a16:creationId xmlns:a16="http://schemas.microsoft.com/office/drawing/2014/main" id="{4CB58510-3D7E-184B-8424-D2696EE7AD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99" name="Picture 598">
                    <a:extLst>
                      <a:ext uri="{FF2B5EF4-FFF2-40B4-BE49-F238E27FC236}">
                        <a16:creationId xmlns:a16="http://schemas.microsoft.com/office/drawing/2014/main" id="{E32CDD43-448A-DC46-8C7A-7A32835491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600" name="Picture 599">
                    <a:extLst>
                      <a:ext uri="{FF2B5EF4-FFF2-40B4-BE49-F238E27FC236}">
                        <a16:creationId xmlns:a16="http://schemas.microsoft.com/office/drawing/2014/main" id="{FF875856-07B6-CC45-8FBF-65A98948EE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3ADCCE35-57CD-8149-966F-F089D88D05A0}"/>
                    </a:ext>
                  </a:extLst>
                </p:cNvPr>
                <p:cNvGrpSpPr/>
                <p:nvPr/>
              </p:nvGrpSpPr>
              <p:grpSpPr>
                <a:xfrm>
                  <a:off x="5979220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97135295-32CF-9C4A-A886-8C2A10F53B9E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72" name="Rectangle 571">
                    <a:extLst>
                      <a:ext uri="{FF2B5EF4-FFF2-40B4-BE49-F238E27FC236}">
                        <a16:creationId xmlns:a16="http://schemas.microsoft.com/office/drawing/2014/main" id="{DA986C8A-8BDF-3044-A563-5F9A95C71101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3" name="Rectangle 572">
                    <a:extLst>
                      <a:ext uri="{FF2B5EF4-FFF2-40B4-BE49-F238E27FC236}">
                        <a16:creationId xmlns:a16="http://schemas.microsoft.com/office/drawing/2014/main" id="{3F332D11-6569-0E46-BDE9-673F3690B0F4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4" name="Rectangle 573">
                    <a:extLst>
                      <a:ext uri="{FF2B5EF4-FFF2-40B4-BE49-F238E27FC236}">
                        <a16:creationId xmlns:a16="http://schemas.microsoft.com/office/drawing/2014/main" id="{BED462A0-47ED-3A42-AE17-CA2791979C1F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ECC4E30C-D2B4-F540-8EE9-9976FFBA3469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76" name="Picture 575">
                    <a:extLst>
                      <a:ext uri="{FF2B5EF4-FFF2-40B4-BE49-F238E27FC236}">
                        <a16:creationId xmlns:a16="http://schemas.microsoft.com/office/drawing/2014/main" id="{4418786E-5EF3-F84B-841C-7BD14F99F0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7" name="Picture 576">
                    <a:extLst>
                      <a:ext uri="{FF2B5EF4-FFF2-40B4-BE49-F238E27FC236}">
                        <a16:creationId xmlns:a16="http://schemas.microsoft.com/office/drawing/2014/main" id="{B6B12BE8-DC8E-E04A-A87E-772DB6B438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8" name="Picture 577">
                    <a:extLst>
                      <a:ext uri="{FF2B5EF4-FFF2-40B4-BE49-F238E27FC236}">
                        <a16:creationId xmlns:a16="http://schemas.microsoft.com/office/drawing/2014/main" id="{AEC99E42-F13D-D743-A44F-15FD554325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79" name="Picture 578">
                    <a:extLst>
                      <a:ext uri="{FF2B5EF4-FFF2-40B4-BE49-F238E27FC236}">
                        <a16:creationId xmlns:a16="http://schemas.microsoft.com/office/drawing/2014/main" id="{A7FFE26E-3655-CE4D-85CE-C4024C9D0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0" name="Picture 579">
                    <a:extLst>
                      <a:ext uri="{FF2B5EF4-FFF2-40B4-BE49-F238E27FC236}">
                        <a16:creationId xmlns:a16="http://schemas.microsoft.com/office/drawing/2014/main" id="{0EA9DA64-D311-204E-933D-1AF7E90463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1" name="Picture 580">
                    <a:extLst>
                      <a:ext uri="{FF2B5EF4-FFF2-40B4-BE49-F238E27FC236}">
                        <a16:creationId xmlns:a16="http://schemas.microsoft.com/office/drawing/2014/main" id="{FFD92CAD-09CA-DD4A-9C0A-8E7080E08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82" name="Picture 581">
                    <a:extLst>
                      <a:ext uri="{FF2B5EF4-FFF2-40B4-BE49-F238E27FC236}">
                        <a16:creationId xmlns:a16="http://schemas.microsoft.com/office/drawing/2014/main" id="{D09086A9-1216-754D-851C-CD2A7DC214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83" name="Straight Arrow Connector 582">
                    <a:extLst>
                      <a:ext uri="{FF2B5EF4-FFF2-40B4-BE49-F238E27FC236}">
                        <a16:creationId xmlns:a16="http://schemas.microsoft.com/office/drawing/2014/main" id="{34FBC05A-8443-AD48-9665-10F3A81730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84" name="Picture 583">
                    <a:extLst>
                      <a:ext uri="{FF2B5EF4-FFF2-40B4-BE49-F238E27FC236}">
                        <a16:creationId xmlns:a16="http://schemas.microsoft.com/office/drawing/2014/main" id="{167DE319-2AE8-5F4A-9953-E30DF2AAD1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85" name="Picture 584">
                    <a:extLst>
                      <a:ext uri="{FF2B5EF4-FFF2-40B4-BE49-F238E27FC236}">
                        <a16:creationId xmlns:a16="http://schemas.microsoft.com/office/drawing/2014/main" id="{B31DD1F6-728C-C94B-A704-04C53E6036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AD5515A5-EE71-E14A-91A6-C9B5B87F53F2}"/>
                    </a:ext>
                  </a:extLst>
                </p:cNvPr>
                <p:cNvGrpSpPr/>
                <p:nvPr/>
              </p:nvGrpSpPr>
              <p:grpSpPr>
                <a:xfrm>
                  <a:off x="6997146" y="-169"/>
                  <a:ext cx="984262" cy="1237450"/>
                  <a:chOff x="363875" y="413442"/>
                  <a:chExt cx="1306980" cy="1643178"/>
                </a:xfrm>
              </p:grpSpPr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14B8AF31-9A05-9D42-97EE-27A80040C09B}"/>
                      </a:ext>
                    </a:extLst>
                  </p:cNvPr>
                  <p:cNvSpPr/>
                  <p:nvPr/>
                </p:nvSpPr>
                <p:spPr>
                  <a:xfrm>
                    <a:off x="420654" y="677389"/>
                    <a:ext cx="1194445" cy="1131103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 dirty="0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BCB15D5F-8D57-8444-8DC7-9FA40B400029}"/>
                      </a:ext>
                    </a:extLst>
                  </p:cNvPr>
                  <p:cNvSpPr/>
                  <p:nvPr/>
                </p:nvSpPr>
                <p:spPr>
                  <a:xfrm>
                    <a:off x="845429" y="1485231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77FBC1F1-C69F-3344-8D9A-29F29F8699DA}"/>
                      </a:ext>
                    </a:extLst>
                  </p:cNvPr>
                  <p:cNvSpPr/>
                  <p:nvPr/>
                </p:nvSpPr>
                <p:spPr>
                  <a:xfrm>
                    <a:off x="1132773" y="1482666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D195BB95-613B-DC4D-B5DB-D095D7AD3521}"/>
                      </a:ext>
                    </a:extLst>
                  </p:cNvPr>
                  <p:cNvSpPr/>
                  <p:nvPr/>
                </p:nvSpPr>
                <p:spPr>
                  <a:xfrm>
                    <a:off x="836276" y="700495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606B47B6-D4A9-CD4E-A414-C2A698F6EF07}"/>
                      </a:ext>
                    </a:extLst>
                  </p:cNvPr>
                  <p:cNvSpPr/>
                  <p:nvPr/>
                </p:nvSpPr>
                <p:spPr>
                  <a:xfrm>
                    <a:off x="1123620" y="697930"/>
                    <a:ext cx="66705" cy="32326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25"/>
                  </a:p>
                </p:txBody>
              </p:sp>
              <p:pic>
                <p:nvPicPr>
                  <p:cNvPr id="561" name="Picture 560">
                    <a:extLst>
                      <a:ext uri="{FF2B5EF4-FFF2-40B4-BE49-F238E27FC236}">
                        <a16:creationId xmlns:a16="http://schemas.microsoft.com/office/drawing/2014/main" id="{0CAB3ED5-031B-4D43-96AB-004BC15172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413442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2" name="Picture 561">
                    <a:extLst>
                      <a:ext uri="{FF2B5EF4-FFF2-40B4-BE49-F238E27FC236}">
                        <a16:creationId xmlns:a16="http://schemas.microsoft.com/office/drawing/2014/main" id="{6C96069B-2A94-8A46-9FD6-772BF52346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3262" y="59494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3" name="Picture 562">
                    <a:extLst>
                      <a:ext uri="{FF2B5EF4-FFF2-40B4-BE49-F238E27FC236}">
                        <a16:creationId xmlns:a16="http://schemas.microsoft.com/office/drawing/2014/main" id="{73DB2802-7B11-2941-B51C-CA98AE25D5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3031" y="588545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4" name="Picture 563">
                    <a:extLst>
                      <a:ext uri="{FF2B5EF4-FFF2-40B4-BE49-F238E27FC236}">
                        <a16:creationId xmlns:a16="http://schemas.microsoft.com/office/drawing/2014/main" id="{EEF8F64D-9E29-3449-B3E4-E24B4BAD08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95876" y="1666954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5" name="Picture 564">
                    <a:extLst>
                      <a:ext uri="{FF2B5EF4-FFF2-40B4-BE49-F238E27FC236}">
                        <a16:creationId xmlns:a16="http://schemas.microsoft.com/office/drawing/2014/main" id="{08DE7383-3247-4742-B490-B18E601BB0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0309" y="1678098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6" name="Picture 565">
                    <a:extLst>
                      <a:ext uri="{FF2B5EF4-FFF2-40B4-BE49-F238E27FC236}">
                        <a16:creationId xmlns:a16="http://schemas.microsoft.com/office/drawing/2014/main" id="{8CD3BF9D-8DF7-6844-B6BB-E28DD94D27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147" y="1845510"/>
                    <a:ext cx="128888" cy="211110"/>
                  </a:xfrm>
                  <a:prstGeom prst="rect">
                    <a:avLst/>
                  </a:prstGeom>
                </p:spPr>
              </p:pic>
              <p:pic>
                <p:nvPicPr>
                  <p:cNvPr id="567" name="Picture 566">
                    <a:extLst>
                      <a:ext uri="{FF2B5EF4-FFF2-40B4-BE49-F238E27FC236}">
                        <a16:creationId xmlns:a16="http://schemas.microsoft.com/office/drawing/2014/main" id="{DAAA59C5-5BF3-D041-8131-F35360D69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7795" y="1380560"/>
                    <a:ext cx="181412" cy="181411"/>
                  </a:xfrm>
                  <a:prstGeom prst="rect">
                    <a:avLst/>
                  </a:prstGeom>
                </p:spPr>
              </p:pic>
              <p:cxnSp>
                <p:nvCxnSpPr>
                  <p:cNvPr id="568" name="Straight Arrow Connector 567">
                    <a:extLst>
                      <a:ext uri="{FF2B5EF4-FFF2-40B4-BE49-F238E27FC236}">
                        <a16:creationId xmlns:a16="http://schemas.microsoft.com/office/drawing/2014/main" id="{0619C83F-D4EB-CD4C-9E6F-4944C75AE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2591" y="1563443"/>
                    <a:ext cx="0" cy="1988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9" name="Picture 568">
                    <a:extLst>
                      <a:ext uri="{FF2B5EF4-FFF2-40B4-BE49-F238E27FC236}">
                        <a16:creationId xmlns:a16="http://schemas.microsoft.com/office/drawing/2014/main" id="{2CDC5268-872A-744F-8302-697FC4A208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875" y="545829"/>
                    <a:ext cx="211373" cy="253207"/>
                  </a:xfrm>
                  <a:prstGeom prst="rect">
                    <a:avLst/>
                  </a:prstGeom>
                </p:spPr>
              </p:pic>
              <p:pic>
                <p:nvPicPr>
                  <p:cNvPr id="570" name="Picture 569">
                    <a:extLst>
                      <a:ext uri="{FF2B5EF4-FFF2-40B4-BE49-F238E27FC236}">
                        <a16:creationId xmlns:a16="http://schemas.microsoft.com/office/drawing/2014/main" id="{2C0D4579-BEDB-CF46-A214-1442330329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59482" y="540898"/>
                    <a:ext cx="211373" cy="253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39" name="Right Brace 1038">
                <a:extLst>
                  <a:ext uri="{FF2B5EF4-FFF2-40B4-BE49-F238E27FC236}">
                    <a16:creationId xmlns:a16="http://schemas.microsoft.com/office/drawing/2014/main" id="{FC64B6EC-B671-B34B-AEC5-5EAB1F1A8C9C}"/>
                  </a:ext>
                </a:extLst>
              </p:cNvPr>
              <p:cNvSpPr/>
              <p:nvPr/>
            </p:nvSpPr>
            <p:spPr>
              <a:xfrm>
                <a:off x="6216517" y="1880442"/>
                <a:ext cx="142241" cy="52159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5FA6F8F0-02BA-394E-990C-E04B7004FB2C}"/>
                  </a:ext>
                </a:extLst>
              </p:cNvPr>
              <p:cNvSpPr txBox="1"/>
              <p:nvPr/>
            </p:nvSpPr>
            <p:spPr>
              <a:xfrm>
                <a:off x="6366575" y="196870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= 6</a:t>
                </a:r>
              </a:p>
            </p:txBody>
          </p:sp>
        </p:grpSp>
      </p:grpSp>
      <p:sp>
        <p:nvSpPr>
          <p:cNvPr id="1209" name="TextBox 1208">
            <a:extLst>
              <a:ext uri="{FF2B5EF4-FFF2-40B4-BE49-F238E27FC236}">
                <a16:creationId xmlns:a16="http://schemas.microsoft.com/office/drawing/2014/main" id="{14E5FA06-56F1-A64E-8BDB-BBF0CE3E29B5}"/>
              </a:ext>
            </a:extLst>
          </p:cNvPr>
          <p:cNvSpPr txBox="1"/>
          <p:nvPr/>
        </p:nvSpPr>
        <p:spPr>
          <a:xfrm>
            <a:off x="563865" y="244280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1</a:t>
            </a:r>
          </a:p>
        </p:txBody>
      </p:sp>
      <p:grpSp>
        <p:nvGrpSpPr>
          <p:cNvPr id="1212" name="Group 1211">
            <a:extLst>
              <a:ext uri="{FF2B5EF4-FFF2-40B4-BE49-F238E27FC236}">
                <a16:creationId xmlns:a16="http://schemas.microsoft.com/office/drawing/2014/main" id="{1928E977-C0E2-0343-BFD6-E5CD5ACC5B1E}"/>
              </a:ext>
            </a:extLst>
          </p:cNvPr>
          <p:cNvGrpSpPr/>
          <p:nvPr/>
        </p:nvGrpSpPr>
        <p:grpSpPr>
          <a:xfrm>
            <a:off x="2561287" y="2715336"/>
            <a:ext cx="563131" cy="707989"/>
            <a:chOff x="363875" y="413442"/>
            <a:chExt cx="1306980" cy="1643178"/>
          </a:xfrm>
        </p:grpSpPr>
        <p:sp>
          <p:nvSpPr>
            <p:cNvPr id="1315" name="Oval 1314">
              <a:extLst>
                <a:ext uri="{FF2B5EF4-FFF2-40B4-BE49-F238E27FC236}">
                  <a16:creationId xmlns:a16="http://schemas.microsoft.com/office/drawing/2014/main" id="{6101E21A-3998-D444-83F5-F36BC333AB4F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5AFC405A-50DD-5F4B-BCBF-4CDAE0E9DF24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4B1EAB48-5054-D145-BA2B-FD86E5A4CACC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6E05278C-2A83-4C49-B2E3-77DCDD4FF6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0A4186F2-CBDF-DB48-BC4B-D64E216B715E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320" name="Picture 1319">
              <a:extLst>
                <a:ext uri="{FF2B5EF4-FFF2-40B4-BE49-F238E27FC236}">
                  <a16:creationId xmlns:a16="http://schemas.microsoft.com/office/drawing/2014/main" id="{762E0B23-8D06-EE48-BB6B-1917CDD7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321" name="Picture 1320">
              <a:extLst>
                <a:ext uri="{FF2B5EF4-FFF2-40B4-BE49-F238E27FC236}">
                  <a16:creationId xmlns:a16="http://schemas.microsoft.com/office/drawing/2014/main" id="{0D52FC34-6ACF-C049-9E7B-E9D206C7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322" name="Picture 1321">
              <a:extLst>
                <a:ext uri="{FF2B5EF4-FFF2-40B4-BE49-F238E27FC236}">
                  <a16:creationId xmlns:a16="http://schemas.microsoft.com/office/drawing/2014/main" id="{B21C14CD-2E02-CC46-B0C8-7E66E5CB7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323" name="Picture 1322">
              <a:extLst>
                <a:ext uri="{FF2B5EF4-FFF2-40B4-BE49-F238E27FC236}">
                  <a16:creationId xmlns:a16="http://schemas.microsoft.com/office/drawing/2014/main" id="{CCF9356B-E921-7448-B272-80A443340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324" name="Picture 1323">
              <a:extLst>
                <a:ext uri="{FF2B5EF4-FFF2-40B4-BE49-F238E27FC236}">
                  <a16:creationId xmlns:a16="http://schemas.microsoft.com/office/drawing/2014/main" id="{23E3BF27-D460-C243-921E-BF252CEE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325" name="Picture 1324">
              <a:extLst>
                <a:ext uri="{FF2B5EF4-FFF2-40B4-BE49-F238E27FC236}">
                  <a16:creationId xmlns:a16="http://schemas.microsoft.com/office/drawing/2014/main" id="{F3ABB869-5FC6-E749-9B0E-88F2142BC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326" name="Picture 1325">
              <a:extLst>
                <a:ext uri="{FF2B5EF4-FFF2-40B4-BE49-F238E27FC236}">
                  <a16:creationId xmlns:a16="http://schemas.microsoft.com/office/drawing/2014/main" id="{F4B1DC2B-6393-E54D-84A6-D3DA0586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327" name="Straight Arrow Connector 1326">
              <a:extLst>
                <a:ext uri="{FF2B5EF4-FFF2-40B4-BE49-F238E27FC236}">
                  <a16:creationId xmlns:a16="http://schemas.microsoft.com/office/drawing/2014/main" id="{F73EFEEA-8693-4149-83B5-5400353E0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28" name="Picture 1327">
              <a:extLst>
                <a:ext uri="{FF2B5EF4-FFF2-40B4-BE49-F238E27FC236}">
                  <a16:creationId xmlns:a16="http://schemas.microsoft.com/office/drawing/2014/main" id="{A72A124F-0230-B14F-9EED-A2F04294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329" name="Picture 1328">
              <a:extLst>
                <a:ext uri="{FF2B5EF4-FFF2-40B4-BE49-F238E27FC236}">
                  <a16:creationId xmlns:a16="http://schemas.microsoft.com/office/drawing/2014/main" id="{11C092B4-4289-E54E-9F88-D186E36D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213" name="Right Brace 1212">
            <a:extLst>
              <a:ext uri="{FF2B5EF4-FFF2-40B4-BE49-F238E27FC236}">
                <a16:creationId xmlns:a16="http://schemas.microsoft.com/office/drawing/2014/main" id="{5D6C57A8-9CA1-3A46-B576-0501ED6574BC}"/>
              </a:ext>
            </a:extLst>
          </p:cNvPr>
          <p:cNvSpPr/>
          <p:nvPr/>
        </p:nvSpPr>
        <p:spPr>
          <a:xfrm>
            <a:off x="6216517" y="2810775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4" name="TextBox 1213">
            <a:extLst>
              <a:ext uri="{FF2B5EF4-FFF2-40B4-BE49-F238E27FC236}">
                <a16:creationId xmlns:a16="http://schemas.microsoft.com/office/drawing/2014/main" id="{EC579182-E7F6-4F48-BDDA-2A6B343558A2}"/>
              </a:ext>
            </a:extLst>
          </p:cNvPr>
          <p:cNvSpPr txBox="1"/>
          <p:nvPr/>
        </p:nvSpPr>
        <p:spPr>
          <a:xfrm>
            <a:off x="6366575" y="28990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215" name="Group 1214">
            <a:extLst>
              <a:ext uri="{FF2B5EF4-FFF2-40B4-BE49-F238E27FC236}">
                <a16:creationId xmlns:a16="http://schemas.microsoft.com/office/drawing/2014/main" id="{4E6E75DB-28FD-8043-B11A-22E30FC9CB41}"/>
              </a:ext>
            </a:extLst>
          </p:cNvPr>
          <p:cNvGrpSpPr/>
          <p:nvPr/>
        </p:nvGrpSpPr>
        <p:grpSpPr>
          <a:xfrm>
            <a:off x="2561287" y="3459228"/>
            <a:ext cx="1744166" cy="717345"/>
            <a:chOff x="4932888" y="-169"/>
            <a:chExt cx="3048520" cy="1253803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19914931-15E4-2945-96D7-D88AA3E0DC56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300" name="Oval 1299">
                <a:extLst>
                  <a:ext uri="{FF2B5EF4-FFF2-40B4-BE49-F238E27FC236}">
                    <a16:creationId xmlns:a16="http://schemas.microsoft.com/office/drawing/2014/main" id="{0B86AD91-3114-F545-9E8F-0A632A6CC09B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01" name="Rectangle 1300">
                <a:extLst>
                  <a:ext uri="{FF2B5EF4-FFF2-40B4-BE49-F238E27FC236}">
                    <a16:creationId xmlns:a16="http://schemas.microsoft.com/office/drawing/2014/main" id="{8A575249-A102-904B-84E7-C93B0257268F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2" name="Rectangle 1301">
                <a:extLst>
                  <a:ext uri="{FF2B5EF4-FFF2-40B4-BE49-F238E27FC236}">
                    <a16:creationId xmlns:a16="http://schemas.microsoft.com/office/drawing/2014/main" id="{6F56762E-3CC8-674E-B23F-4B2B83619E4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3" name="Rectangle 1302">
                <a:extLst>
                  <a:ext uri="{FF2B5EF4-FFF2-40B4-BE49-F238E27FC236}">
                    <a16:creationId xmlns:a16="http://schemas.microsoft.com/office/drawing/2014/main" id="{20598BD0-A23C-1F45-99FA-DD6EB1051EE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04" name="Rectangle 1303">
                <a:extLst>
                  <a:ext uri="{FF2B5EF4-FFF2-40B4-BE49-F238E27FC236}">
                    <a16:creationId xmlns:a16="http://schemas.microsoft.com/office/drawing/2014/main" id="{6B645508-B7BE-1B46-90BB-4DA929F1F4E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05" name="Picture 1304">
                <a:extLst>
                  <a:ext uri="{FF2B5EF4-FFF2-40B4-BE49-F238E27FC236}">
                    <a16:creationId xmlns:a16="http://schemas.microsoft.com/office/drawing/2014/main" id="{A24E12BF-B77D-F64B-9BEC-3A9822C9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6" name="Picture 1305">
                <a:extLst>
                  <a:ext uri="{FF2B5EF4-FFF2-40B4-BE49-F238E27FC236}">
                    <a16:creationId xmlns:a16="http://schemas.microsoft.com/office/drawing/2014/main" id="{1C838D19-D45F-6542-82A7-89B4B687A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7" name="Picture 1306">
                <a:extLst>
                  <a:ext uri="{FF2B5EF4-FFF2-40B4-BE49-F238E27FC236}">
                    <a16:creationId xmlns:a16="http://schemas.microsoft.com/office/drawing/2014/main" id="{E9939C27-35ED-DA40-9DCA-D4E7534FD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8" name="Picture 1307">
                <a:extLst>
                  <a:ext uri="{FF2B5EF4-FFF2-40B4-BE49-F238E27FC236}">
                    <a16:creationId xmlns:a16="http://schemas.microsoft.com/office/drawing/2014/main" id="{CA3A95BD-8AA9-1C4D-BE77-5BFBD0933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09" name="Picture 1308">
                <a:extLst>
                  <a:ext uri="{FF2B5EF4-FFF2-40B4-BE49-F238E27FC236}">
                    <a16:creationId xmlns:a16="http://schemas.microsoft.com/office/drawing/2014/main" id="{B7636DD7-9000-2444-B4A5-18BE613BC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0" name="Picture 1309">
                <a:extLst>
                  <a:ext uri="{FF2B5EF4-FFF2-40B4-BE49-F238E27FC236}">
                    <a16:creationId xmlns:a16="http://schemas.microsoft.com/office/drawing/2014/main" id="{030BC542-4348-6349-9546-F62328653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11" name="Picture 1310">
                <a:extLst>
                  <a:ext uri="{FF2B5EF4-FFF2-40B4-BE49-F238E27FC236}">
                    <a16:creationId xmlns:a16="http://schemas.microsoft.com/office/drawing/2014/main" id="{3BA7A31C-2E88-8442-865F-B934C2688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312" name="Straight Arrow Connector 1311">
                <a:extLst>
                  <a:ext uri="{FF2B5EF4-FFF2-40B4-BE49-F238E27FC236}">
                    <a16:creationId xmlns:a16="http://schemas.microsoft.com/office/drawing/2014/main" id="{F20C12D4-ED12-734F-A377-995FFB4BE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13" name="Picture 1312">
                <a:extLst>
                  <a:ext uri="{FF2B5EF4-FFF2-40B4-BE49-F238E27FC236}">
                    <a16:creationId xmlns:a16="http://schemas.microsoft.com/office/drawing/2014/main" id="{B2F41C97-0273-8140-8287-05727A949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314" name="Picture 1313">
                <a:extLst>
                  <a:ext uri="{FF2B5EF4-FFF2-40B4-BE49-F238E27FC236}">
                    <a16:creationId xmlns:a16="http://schemas.microsoft.com/office/drawing/2014/main" id="{9FDB8C66-8ED0-8D47-9E4D-63D8C3015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334B32BE-7D8E-2B4D-A04A-066E794ED609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85" name="Oval 1284">
                <a:extLst>
                  <a:ext uri="{FF2B5EF4-FFF2-40B4-BE49-F238E27FC236}">
                    <a16:creationId xmlns:a16="http://schemas.microsoft.com/office/drawing/2014/main" id="{2FB49E3D-8954-4B4B-9EA8-EDF150668858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86" name="Rectangle 1285">
                <a:extLst>
                  <a:ext uri="{FF2B5EF4-FFF2-40B4-BE49-F238E27FC236}">
                    <a16:creationId xmlns:a16="http://schemas.microsoft.com/office/drawing/2014/main" id="{185CC578-6AF3-8842-9BB8-CDAC75770BB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7" name="Rectangle 1286">
                <a:extLst>
                  <a:ext uri="{FF2B5EF4-FFF2-40B4-BE49-F238E27FC236}">
                    <a16:creationId xmlns:a16="http://schemas.microsoft.com/office/drawing/2014/main" id="{3AF4313E-8971-B34E-A3FF-85630AA97124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0A40C96A-2810-0048-8480-F7EB9CA423F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89" name="Rectangle 1288">
                <a:extLst>
                  <a:ext uri="{FF2B5EF4-FFF2-40B4-BE49-F238E27FC236}">
                    <a16:creationId xmlns:a16="http://schemas.microsoft.com/office/drawing/2014/main" id="{B473C035-1BC8-A247-9FEF-0C17D7AC4A24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90" name="Picture 1289">
                <a:extLst>
                  <a:ext uri="{FF2B5EF4-FFF2-40B4-BE49-F238E27FC236}">
                    <a16:creationId xmlns:a16="http://schemas.microsoft.com/office/drawing/2014/main" id="{FCB5804C-4557-AA41-8E3B-276918EC1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1" name="Picture 1290">
                <a:extLst>
                  <a:ext uri="{FF2B5EF4-FFF2-40B4-BE49-F238E27FC236}">
                    <a16:creationId xmlns:a16="http://schemas.microsoft.com/office/drawing/2014/main" id="{DBACD748-3953-2744-96EE-A997F223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2" name="Picture 1291">
                <a:extLst>
                  <a:ext uri="{FF2B5EF4-FFF2-40B4-BE49-F238E27FC236}">
                    <a16:creationId xmlns:a16="http://schemas.microsoft.com/office/drawing/2014/main" id="{530F3B24-7415-A94F-BCA9-C62BDDE1C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3" name="Picture 1292">
                <a:extLst>
                  <a:ext uri="{FF2B5EF4-FFF2-40B4-BE49-F238E27FC236}">
                    <a16:creationId xmlns:a16="http://schemas.microsoft.com/office/drawing/2014/main" id="{71425EA8-8A7E-FC44-A1DE-C0ED1A12C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4" name="Picture 1293">
                <a:extLst>
                  <a:ext uri="{FF2B5EF4-FFF2-40B4-BE49-F238E27FC236}">
                    <a16:creationId xmlns:a16="http://schemas.microsoft.com/office/drawing/2014/main" id="{D26142A1-34BF-5841-938C-E024D740B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5" name="Picture 1294">
                <a:extLst>
                  <a:ext uri="{FF2B5EF4-FFF2-40B4-BE49-F238E27FC236}">
                    <a16:creationId xmlns:a16="http://schemas.microsoft.com/office/drawing/2014/main" id="{061D836B-4655-954A-AE77-777D1AE8C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96" name="Picture 1295">
                <a:extLst>
                  <a:ext uri="{FF2B5EF4-FFF2-40B4-BE49-F238E27FC236}">
                    <a16:creationId xmlns:a16="http://schemas.microsoft.com/office/drawing/2014/main" id="{0D6ED90E-963C-2744-84CE-9B2BFDF41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97" name="Straight Arrow Connector 1296">
                <a:extLst>
                  <a:ext uri="{FF2B5EF4-FFF2-40B4-BE49-F238E27FC236}">
                    <a16:creationId xmlns:a16="http://schemas.microsoft.com/office/drawing/2014/main" id="{0B7D8C1F-2020-4043-A055-6B0FAA3B3F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98" name="Picture 1297">
                <a:extLst>
                  <a:ext uri="{FF2B5EF4-FFF2-40B4-BE49-F238E27FC236}">
                    <a16:creationId xmlns:a16="http://schemas.microsoft.com/office/drawing/2014/main" id="{3829669D-FF9F-0A46-B6B5-782C0A5A5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99" name="Picture 1298">
                <a:extLst>
                  <a:ext uri="{FF2B5EF4-FFF2-40B4-BE49-F238E27FC236}">
                    <a16:creationId xmlns:a16="http://schemas.microsoft.com/office/drawing/2014/main" id="{CDF4F6A5-7F0F-794C-AE89-D6891594F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3962BBF3-8B48-AE42-BB6A-EEC3EE7D51DF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70" name="Oval 1269">
                <a:extLst>
                  <a:ext uri="{FF2B5EF4-FFF2-40B4-BE49-F238E27FC236}">
                    <a16:creationId xmlns:a16="http://schemas.microsoft.com/office/drawing/2014/main" id="{0F8E8F48-C103-D141-83FD-BE25F82C7F51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71" name="Rectangle 1270">
                <a:extLst>
                  <a:ext uri="{FF2B5EF4-FFF2-40B4-BE49-F238E27FC236}">
                    <a16:creationId xmlns:a16="http://schemas.microsoft.com/office/drawing/2014/main" id="{51B2095C-1086-B34A-9F5E-AA10F360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2" name="Rectangle 1271">
                <a:extLst>
                  <a:ext uri="{FF2B5EF4-FFF2-40B4-BE49-F238E27FC236}">
                    <a16:creationId xmlns:a16="http://schemas.microsoft.com/office/drawing/2014/main" id="{906D2D3B-C2AB-4641-8E44-0CD07B07EDBE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3" name="Rectangle 1272">
                <a:extLst>
                  <a:ext uri="{FF2B5EF4-FFF2-40B4-BE49-F238E27FC236}">
                    <a16:creationId xmlns:a16="http://schemas.microsoft.com/office/drawing/2014/main" id="{157C583C-E655-C747-9548-4A170805E1A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74" name="Rectangle 1273">
                <a:extLst>
                  <a:ext uri="{FF2B5EF4-FFF2-40B4-BE49-F238E27FC236}">
                    <a16:creationId xmlns:a16="http://schemas.microsoft.com/office/drawing/2014/main" id="{AEE3E4F6-9D75-1F4E-AD92-960E6E344C3D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75" name="Picture 1274">
                <a:extLst>
                  <a:ext uri="{FF2B5EF4-FFF2-40B4-BE49-F238E27FC236}">
                    <a16:creationId xmlns:a16="http://schemas.microsoft.com/office/drawing/2014/main" id="{B8692DA2-EFBC-F345-8775-1E0ADFAA9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6" name="Picture 1275">
                <a:extLst>
                  <a:ext uri="{FF2B5EF4-FFF2-40B4-BE49-F238E27FC236}">
                    <a16:creationId xmlns:a16="http://schemas.microsoft.com/office/drawing/2014/main" id="{F814E003-9FA4-0B4A-A24F-172BECA05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7" name="Picture 1276">
                <a:extLst>
                  <a:ext uri="{FF2B5EF4-FFF2-40B4-BE49-F238E27FC236}">
                    <a16:creationId xmlns:a16="http://schemas.microsoft.com/office/drawing/2014/main" id="{D9CC0A05-0D04-F44B-9E1A-B5D08AF14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8" name="Picture 1277">
                <a:extLst>
                  <a:ext uri="{FF2B5EF4-FFF2-40B4-BE49-F238E27FC236}">
                    <a16:creationId xmlns:a16="http://schemas.microsoft.com/office/drawing/2014/main" id="{6EFDDBE1-B8E7-2143-B896-C5516F3AA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79" name="Picture 1278">
                <a:extLst>
                  <a:ext uri="{FF2B5EF4-FFF2-40B4-BE49-F238E27FC236}">
                    <a16:creationId xmlns:a16="http://schemas.microsoft.com/office/drawing/2014/main" id="{19FF336A-23F4-034F-A134-0CEA5CDD0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0" name="Picture 1279">
                <a:extLst>
                  <a:ext uri="{FF2B5EF4-FFF2-40B4-BE49-F238E27FC236}">
                    <a16:creationId xmlns:a16="http://schemas.microsoft.com/office/drawing/2014/main" id="{6D4D175A-FD43-7649-B185-73818E5FA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81" name="Picture 1280">
                <a:extLst>
                  <a:ext uri="{FF2B5EF4-FFF2-40B4-BE49-F238E27FC236}">
                    <a16:creationId xmlns:a16="http://schemas.microsoft.com/office/drawing/2014/main" id="{4DFB09E4-3A18-9C4A-AD23-9F31B3DAA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82" name="Straight Arrow Connector 1281">
                <a:extLst>
                  <a:ext uri="{FF2B5EF4-FFF2-40B4-BE49-F238E27FC236}">
                    <a16:creationId xmlns:a16="http://schemas.microsoft.com/office/drawing/2014/main" id="{7C3411A8-31E4-B046-986F-45E48B8C7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83" name="Picture 1282">
                <a:extLst>
                  <a:ext uri="{FF2B5EF4-FFF2-40B4-BE49-F238E27FC236}">
                    <a16:creationId xmlns:a16="http://schemas.microsoft.com/office/drawing/2014/main" id="{D5B57121-92D8-F645-BB8F-E1B7036FC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84" name="Picture 1283">
                <a:extLst>
                  <a:ext uri="{FF2B5EF4-FFF2-40B4-BE49-F238E27FC236}">
                    <a16:creationId xmlns:a16="http://schemas.microsoft.com/office/drawing/2014/main" id="{750B278C-6284-DB4C-AFC2-A01B2ED1D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AD96C33D-56F6-E44B-8BE8-A31C520E2E72}"/>
              </a:ext>
            </a:extLst>
          </p:cNvPr>
          <p:cNvGrpSpPr/>
          <p:nvPr/>
        </p:nvGrpSpPr>
        <p:grpSpPr>
          <a:xfrm>
            <a:off x="4341744" y="3445278"/>
            <a:ext cx="1744166" cy="717345"/>
            <a:chOff x="4932888" y="-169"/>
            <a:chExt cx="3048520" cy="1253803"/>
          </a:xfrm>
        </p:grpSpPr>
        <p:grpSp>
          <p:nvGrpSpPr>
            <p:cNvPr id="1219" name="Group 1218">
              <a:extLst>
                <a:ext uri="{FF2B5EF4-FFF2-40B4-BE49-F238E27FC236}">
                  <a16:creationId xmlns:a16="http://schemas.microsoft.com/office/drawing/2014/main" id="{17083EED-20A5-0A42-ACFE-C0744281CDBB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252" name="Oval 1251">
                <a:extLst>
                  <a:ext uri="{FF2B5EF4-FFF2-40B4-BE49-F238E27FC236}">
                    <a16:creationId xmlns:a16="http://schemas.microsoft.com/office/drawing/2014/main" id="{5A5FF18B-7836-E246-9B6A-466E5B565E86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53" name="Rectangle 1252">
                <a:extLst>
                  <a:ext uri="{FF2B5EF4-FFF2-40B4-BE49-F238E27FC236}">
                    <a16:creationId xmlns:a16="http://schemas.microsoft.com/office/drawing/2014/main" id="{ACC03F55-707E-B540-987F-68D378CFE088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4" name="Rectangle 1253">
                <a:extLst>
                  <a:ext uri="{FF2B5EF4-FFF2-40B4-BE49-F238E27FC236}">
                    <a16:creationId xmlns:a16="http://schemas.microsoft.com/office/drawing/2014/main" id="{E1534456-C56A-6D40-AF4E-7B49ACBDCCAB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5" name="Rectangle 1254">
                <a:extLst>
                  <a:ext uri="{FF2B5EF4-FFF2-40B4-BE49-F238E27FC236}">
                    <a16:creationId xmlns:a16="http://schemas.microsoft.com/office/drawing/2014/main" id="{48B45B32-CED2-0D48-AFEB-671B58C28E88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56" name="Rectangle 1255">
                <a:extLst>
                  <a:ext uri="{FF2B5EF4-FFF2-40B4-BE49-F238E27FC236}">
                    <a16:creationId xmlns:a16="http://schemas.microsoft.com/office/drawing/2014/main" id="{201404BD-192A-364E-BA7B-AB50E9B562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57" name="Picture 1256">
                <a:extLst>
                  <a:ext uri="{FF2B5EF4-FFF2-40B4-BE49-F238E27FC236}">
                    <a16:creationId xmlns:a16="http://schemas.microsoft.com/office/drawing/2014/main" id="{9DEF8A2C-30B7-B94D-8391-B4081AED0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8" name="Picture 1257">
                <a:extLst>
                  <a:ext uri="{FF2B5EF4-FFF2-40B4-BE49-F238E27FC236}">
                    <a16:creationId xmlns:a16="http://schemas.microsoft.com/office/drawing/2014/main" id="{406A15F5-4B70-F040-A8A3-AD2C214A8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59" name="Picture 1258">
                <a:extLst>
                  <a:ext uri="{FF2B5EF4-FFF2-40B4-BE49-F238E27FC236}">
                    <a16:creationId xmlns:a16="http://schemas.microsoft.com/office/drawing/2014/main" id="{1F235199-4A3C-CB46-A3F9-A31E7F26E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0" name="Picture 1259">
                <a:extLst>
                  <a:ext uri="{FF2B5EF4-FFF2-40B4-BE49-F238E27FC236}">
                    <a16:creationId xmlns:a16="http://schemas.microsoft.com/office/drawing/2014/main" id="{DBFBB4D0-2AAC-524F-83AF-2CBE2EC5AF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1" name="Picture 1260">
                <a:extLst>
                  <a:ext uri="{FF2B5EF4-FFF2-40B4-BE49-F238E27FC236}">
                    <a16:creationId xmlns:a16="http://schemas.microsoft.com/office/drawing/2014/main" id="{547A5C01-295A-3749-89E2-84A05F534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2" name="Picture 1261">
                <a:extLst>
                  <a:ext uri="{FF2B5EF4-FFF2-40B4-BE49-F238E27FC236}">
                    <a16:creationId xmlns:a16="http://schemas.microsoft.com/office/drawing/2014/main" id="{C192DA7C-7EBE-2D4E-8A01-B67473684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63" name="Picture 1262">
                <a:extLst>
                  <a:ext uri="{FF2B5EF4-FFF2-40B4-BE49-F238E27FC236}">
                    <a16:creationId xmlns:a16="http://schemas.microsoft.com/office/drawing/2014/main" id="{E11B4574-D110-F24F-8082-F8A34C84E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64" name="Straight Arrow Connector 1263">
                <a:extLst>
                  <a:ext uri="{FF2B5EF4-FFF2-40B4-BE49-F238E27FC236}">
                    <a16:creationId xmlns:a16="http://schemas.microsoft.com/office/drawing/2014/main" id="{B9E39CF0-CC61-2B48-9C80-56063FCC95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65" name="Picture 1264">
                <a:extLst>
                  <a:ext uri="{FF2B5EF4-FFF2-40B4-BE49-F238E27FC236}">
                    <a16:creationId xmlns:a16="http://schemas.microsoft.com/office/drawing/2014/main" id="{D48BEDD8-72CE-9140-B593-204DC32F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66" name="Picture 1265">
                <a:extLst>
                  <a:ext uri="{FF2B5EF4-FFF2-40B4-BE49-F238E27FC236}">
                    <a16:creationId xmlns:a16="http://schemas.microsoft.com/office/drawing/2014/main" id="{8721F498-7F72-1147-8071-154E444D3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0" name="Group 1219">
              <a:extLst>
                <a:ext uri="{FF2B5EF4-FFF2-40B4-BE49-F238E27FC236}">
                  <a16:creationId xmlns:a16="http://schemas.microsoft.com/office/drawing/2014/main" id="{2ED7EA59-FFF6-694E-A2FC-7C0E0FEE3F8F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AD232264-125E-3545-B9FB-3A0827B1C95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38" name="Rectangle 1237">
                <a:extLst>
                  <a:ext uri="{FF2B5EF4-FFF2-40B4-BE49-F238E27FC236}">
                    <a16:creationId xmlns:a16="http://schemas.microsoft.com/office/drawing/2014/main" id="{A24A45E0-1F15-824A-8B14-40D10BC9525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7D83C55C-AF67-8E41-B007-EC6C13B9F53A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0" name="Rectangle 1239">
                <a:extLst>
                  <a:ext uri="{FF2B5EF4-FFF2-40B4-BE49-F238E27FC236}">
                    <a16:creationId xmlns:a16="http://schemas.microsoft.com/office/drawing/2014/main" id="{6190FB49-64DD-1649-8837-1D2F14EC78E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41" name="Rectangle 1240">
                <a:extLst>
                  <a:ext uri="{FF2B5EF4-FFF2-40B4-BE49-F238E27FC236}">
                    <a16:creationId xmlns:a16="http://schemas.microsoft.com/office/drawing/2014/main" id="{4E0C85F6-148C-3542-B725-7E71EDD51C6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42" name="Picture 1241">
                <a:extLst>
                  <a:ext uri="{FF2B5EF4-FFF2-40B4-BE49-F238E27FC236}">
                    <a16:creationId xmlns:a16="http://schemas.microsoft.com/office/drawing/2014/main" id="{71353898-3E19-454A-909B-588AD5243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3" name="Picture 1242">
                <a:extLst>
                  <a:ext uri="{FF2B5EF4-FFF2-40B4-BE49-F238E27FC236}">
                    <a16:creationId xmlns:a16="http://schemas.microsoft.com/office/drawing/2014/main" id="{060DA70D-37F6-DD40-A817-29C7AAE99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4" name="Picture 1243">
                <a:extLst>
                  <a:ext uri="{FF2B5EF4-FFF2-40B4-BE49-F238E27FC236}">
                    <a16:creationId xmlns:a16="http://schemas.microsoft.com/office/drawing/2014/main" id="{5708CF3A-4DF0-D143-9090-A53B3F539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5" name="Picture 1244">
                <a:extLst>
                  <a:ext uri="{FF2B5EF4-FFF2-40B4-BE49-F238E27FC236}">
                    <a16:creationId xmlns:a16="http://schemas.microsoft.com/office/drawing/2014/main" id="{27F39F8D-31FA-1C4E-B5A1-310501E41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6" name="Picture 1245">
                <a:extLst>
                  <a:ext uri="{FF2B5EF4-FFF2-40B4-BE49-F238E27FC236}">
                    <a16:creationId xmlns:a16="http://schemas.microsoft.com/office/drawing/2014/main" id="{24FFD8D9-5472-D844-8B47-F4BC7DE7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7" name="Picture 1246">
                <a:extLst>
                  <a:ext uri="{FF2B5EF4-FFF2-40B4-BE49-F238E27FC236}">
                    <a16:creationId xmlns:a16="http://schemas.microsoft.com/office/drawing/2014/main" id="{E52C2555-AC00-E34C-A72A-FB835CEEA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48" name="Picture 1247">
                <a:extLst>
                  <a:ext uri="{FF2B5EF4-FFF2-40B4-BE49-F238E27FC236}">
                    <a16:creationId xmlns:a16="http://schemas.microsoft.com/office/drawing/2014/main" id="{07ACA6DC-A1FD-5C4B-B7F5-66784A066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49" name="Straight Arrow Connector 1248">
                <a:extLst>
                  <a:ext uri="{FF2B5EF4-FFF2-40B4-BE49-F238E27FC236}">
                    <a16:creationId xmlns:a16="http://schemas.microsoft.com/office/drawing/2014/main" id="{31E04E98-48A3-454A-A412-48772987ED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0" name="Picture 1249">
                <a:extLst>
                  <a:ext uri="{FF2B5EF4-FFF2-40B4-BE49-F238E27FC236}">
                    <a16:creationId xmlns:a16="http://schemas.microsoft.com/office/drawing/2014/main" id="{45C06C92-1C6E-BC4B-8337-C499E7BE4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51" name="Picture 1250">
                <a:extLst>
                  <a:ext uri="{FF2B5EF4-FFF2-40B4-BE49-F238E27FC236}">
                    <a16:creationId xmlns:a16="http://schemas.microsoft.com/office/drawing/2014/main" id="{502BD0EE-985A-3F40-8BA8-9CD2B6FD0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221" name="Group 1220">
              <a:extLst>
                <a:ext uri="{FF2B5EF4-FFF2-40B4-BE49-F238E27FC236}">
                  <a16:creationId xmlns:a16="http://schemas.microsoft.com/office/drawing/2014/main" id="{BF73079F-43D6-2A41-BB63-F2F1AF5DEE88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222" name="Oval 1221">
                <a:extLst>
                  <a:ext uri="{FF2B5EF4-FFF2-40B4-BE49-F238E27FC236}">
                    <a16:creationId xmlns:a16="http://schemas.microsoft.com/office/drawing/2014/main" id="{DC88A592-BF34-9E4B-9F7C-253AE6967F9E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1F110D8F-EACB-2A4D-AA07-6BD35A3F108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4" name="Rectangle 1223">
                <a:extLst>
                  <a:ext uri="{FF2B5EF4-FFF2-40B4-BE49-F238E27FC236}">
                    <a16:creationId xmlns:a16="http://schemas.microsoft.com/office/drawing/2014/main" id="{4FE27D91-5558-EF4C-B73B-DC953B7E0021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5" name="Rectangle 1224">
                <a:extLst>
                  <a:ext uri="{FF2B5EF4-FFF2-40B4-BE49-F238E27FC236}">
                    <a16:creationId xmlns:a16="http://schemas.microsoft.com/office/drawing/2014/main" id="{9EED0A0B-6941-9B45-9957-5B40F1AF80E3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226" name="Rectangle 1225">
                <a:extLst>
                  <a:ext uri="{FF2B5EF4-FFF2-40B4-BE49-F238E27FC236}">
                    <a16:creationId xmlns:a16="http://schemas.microsoft.com/office/drawing/2014/main" id="{22E5FE8E-5485-D94E-BA18-BD7CF4FC9472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227" name="Picture 1226">
                <a:extLst>
                  <a:ext uri="{FF2B5EF4-FFF2-40B4-BE49-F238E27FC236}">
                    <a16:creationId xmlns:a16="http://schemas.microsoft.com/office/drawing/2014/main" id="{B5BCBC80-BF52-274D-AA3F-AB8D77B33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8" name="Picture 1227">
                <a:extLst>
                  <a:ext uri="{FF2B5EF4-FFF2-40B4-BE49-F238E27FC236}">
                    <a16:creationId xmlns:a16="http://schemas.microsoft.com/office/drawing/2014/main" id="{3CDD8463-E0BF-2245-9A44-B1159592B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29" name="Picture 1228">
                <a:extLst>
                  <a:ext uri="{FF2B5EF4-FFF2-40B4-BE49-F238E27FC236}">
                    <a16:creationId xmlns:a16="http://schemas.microsoft.com/office/drawing/2014/main" id="{AF3D5BF4-BB02-3540-A422-018956DDE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0" name="Picture 1229">
                <a:extLst>
                  <a:ext uri="{FF2B5EF4-FFF2-40B4-BE49-F238E27FC236}">
                    <a16:creationId xmlns:a16="http://schemas.microsoft.com/office/drawing/2014/main" id="{868356DF-461C-FF40-8368-1E9615B1F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1" name="Picture 1230">
                <a:extLst>
                  <a:ext uri="{FF2B5EF4-FFF2-40B4-BE49-F238E27FC236}">
                    <a16:creationId xmlns:a16="http://schemas.microsoft.com/office/drawing/2014/main" id="{4C9E513E-1A96-1E4A-A93C-6D2683A25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2" name="Picture 1231">
                <a:extLst>
                  <a:ext uri="{FF2B5EF4-FFF2-40B4-BE49-F238E27FC236}">
                    <a16:creationId xmlns:a16="http://schemas.microsoft.com/office/drawing/2014/main" id="{FD7B6F1D-4508-AF46-A503-7598B2A11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233" name="Picture 1232">
                <a:extLst>
                  <a:ext uri="{FF2B5EF4-FFF2-40B4-BE49-F238E27FC236}">
                    <a16:creationId xmlns:a16="http://schemas.microsoft.com/office/drawing/2014/main" id="{77A48139-750E-834B-951A-63C801110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234" name="Straight Arrow Connector 1233">
                <a:extLst>
                  <a:ext uri="{FF2B5EF4-FFF2-40B4-BE49-F238E27FC236}">
                    <a16:creationId xmlns:a16="http://schemas.microsoft.com/office/drawing/2014/main" id="{D8E51526-5D53-CB4E-8491-746CC9D0C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35" name="Picture 1234">
                <a:extLst>
                  <a:ext uri="{FF2B5EF4-FFF2-40B4-BE49-F238E27FC236}">
                    <a16:creationId xmlns:a16="http://schemas.microsoft.com/office/drawing/2014/main" id="{FC7D292E-34DA-3347-A5F6-409E535BC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236" name="Picture 1235">
                <a:extLst>
                  <a:ext uri="{FF2B5EF4-FFF2-40B4-BE49-F238E27FC236}">
                    <a16:creationId xmlns:a16="http://schemas.microsoft.com/office/drawing/2014/main" id="{45CFEE1C-4248-564A-867B-68E1E84FD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217" name="Right Brace 1216">
            <a:extLst>
              <a:ext uri="{FF2B5EF4-FFF2-40B4-BE49-F238E27FC236}">
                <a16:creationId xmlns:a16="http://schemas.microsoft.com/office/drawing/2014/main" id="{F2709841-BEDD-DA4F-825A-9B373F014C86}"/>
              </a:ext>
            </a:extLst>
          </p:cNvPr>
          <p:cNvSpPr/>
          <p:nvPr/>
        </p:nvSpPr>
        <p:spPr>
          <a:xfrm>
            <a:off x="6216517" y="3550171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992BAE40-FA07-944C-B411-33B66A7D7B9B}"/>
              </a:ext>
            </a:extLst>
          </p:cNvPr>
          <p:cNvSpPr txBox="1"/>
          <p:nvPr/>
        </p:nvSpPr>
        <p:spPr>
          <a:xfrm>
            <a:off x="6366575" y="3638432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sp>
        <p:nvSpPr>
          <p:cNvPr id="1376" name="TextBox 1375">
            <a:extLst>
              <a:ext uri="{FF2B5EF4-FFF2-40B4-BE49-F238E27FC236}">
                <a16:creationId xmlns:a16="http://schemas.microsoft.com/office/drawing/2014/main" id="{CC1B9A68-3297-6E4D-A1CF-537778DBEFDA}"/>
              </a:ext>
            </a:extLst>
          </p:cNvPr>
          <p:cNvSpPr txBox="1"/>
          <p:nvPr/>
        </p:nvSpPr>
        <p:spPr>
          <a:xfrm>
            <a:off x="563865" y="411253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</a:t>
            </a:r>
            <a:r>
              <a:rPr lang="en-US" dirty="0"/>
              <a:t> = 0</a:t>
            </a:r>
          </a:p>
        </p:txBody>
      </p:sp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2D4E2324-9950-4242-8DCB-2E152A25E735}"/>
              </a:ext>
            </a:extLst>
          </p:cNvPr>
          <p:cNvGrpSpPr/>
          <p:nvPr/>
        </p:nvGrpSpPr>
        <p:grpSpPr>
          <a:xfrm>
            <a:off x="2561287" y="4385065"/>
            <a:ext cx="563131" cy="707989"/>
            <a:chOff x="363875" y="413442"/>
            <a:chExt cx="1306980" cy="1643178"/>
          </a:xfrm>
        </p:grpSpPr>
        <p:sp>
          <p:nvSpPr>
            <p:cNvPr id="1482" name="Oval 1481">
              <a:extLst>
                <a:ext uri="{FF2B5EF4-FFF2-40B4-BE49-F238E27FC236}">
                  <a16:creationId xmlns:a16="http://schemas.microsoft.com/office/drawing/2014/main" id="{9011F329-BFAD-8B49-9B7E-91AE4D9049E7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3A16F263-F372-7D4F-848B-B8C28D9F21C1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7A62EC9-9408-D344-8FA4-286BC07755EB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E4007EA1-2A7D-204B-A8E7-A33F8294897E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FF38820C-AC9C-6F4A-B388-FCD20D8AAABF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487" name="Picture 1486">
              <a:extLst>
                <a:ext uri="{FF2B5EF4-FFF2-40B4-BE49-F238E27FC236}">
                  <a16:creationId xmlns:a16="http://schemas.microsoft.com/office/drawing/2014/main" id="{B552316F-DE11-F24D-B258-1CFDCA369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488" name="Picture 1487">
              <a:extLst>
                <a:ext uri="{FF2B5EF4-FFF2-40B4-BE49-F238E27FC236}">
                  <a16:creationId xmlns:a16="http://schemas.microsoft.com/office/drawing/2014/main" id="{B1E669EC-39C5-404F-BDD7-1C856901C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489" name="Picture 1488">
              <a:extLst>
                <a:ext uri="{FF2B5EF4-FFF2-40B4-BE49-F238E27FC236}">
                  <a16:creationId xmlns:a16="http://schemas.microsoft.com/office/drawing/2014/main" id="{F9F5E687-679A-5941-9A4A-EBEEA654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490" name="Picture 1489">
              <a:extLst>
                <a:ext uri="{FF2B5EF4-FFF2-40B4-BE49-F238E27FC236}">
                  <a16:creationId xmlns:a16="http://schemas.microsoft.com/office/drawing/2014/main" id="{A0830EEA-B6EB-B14D-BA65-DE2324E5D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491" name="Picture 1490">
              <a:extLst>
                <a:ext uri="{FF2B5EF4-FFF2-40B4-BE49-F238E27FC236}">
                  <a16:creationId xmlns:a16="http://schemas.microsoft.com/office/drawing/2014/main" id="{E111334C-2C2E-F64C-9D01-A9BB0F3A2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492" name="Picture 1491">
              <a:extLst>
                <a:ext uri="{FF2B5EF4-FFF2-40B4-BE49-F238E27FC236}">
                  <a16:creationId xmlns:a16="http://schemas.microsoft.com/office/drawing/2014/main" id="{84DF5921-A5FD-104B-B201-4974A2B6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493" name="Picture 1492">
              <a:extLst>
                <a:ext uri="{FF2B5EF4-FFF2-40B4-BE49-F238E27FC236}">
                  <a16:creationId xmlns:a16="http://schemas.microsoft.com/office/drawing/2014/main" id="{10E84402-6ADA-C940-AD32-DFC3AE08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494" name="Straight Arrow Connector 1493">
              <a:extLst>
                <a:ext uri="{FF2B5EF4-FFF2-40B4-BE49-F238E27FC236}">
                  <a16:creationId xmlns:a16="http://schemas.microsoft.com/office/drawing/2014/main" id="{55186161-D48D-1B4A-9C44-25481CE0C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95" name="Picture 1494">
              <a:extLst>
                <a:ext uri="{FF2B5EF4-FFF2-40B4-BE49-F238E27FC236}">
                  <a16:creationId xmlns:a16="http://schemas.microsoft.com/office/drawing/2014/main" id="{9F98F828-A77B-884A-86F2-6E0DAD3FF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496" name="Picture 1495">
              <a:extLst>
                <a:ext uri="{FF2B5EF4-FFF2-40B4-BE49-F238E27FC236}">
                  <a16:creationId xmlns:a16="http://schemas.microsoft.com/office/drawing/2014/main" id="{5FB1FCA4-7A66-D447-872F-E6B7CFB9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482" y="540898"/>
              <a:ext cx="211373" cy="253207"/>
            </a:xfrm>
            <a:prstGeom prst="rect">
              <a:avLst/>
            </a:prstGeom>
          </p:spPr>
        </p:pic>
      </p:grpSp>
      <p:sp>
        <p:nvSpPr>
          <p:cNvPr id="1380" name="Right Brace 1379">
            <a:extLst>
              <a:ext uri="{FF2B5EF4-FFF2-40B4-BE49-F238E27FC236}">
                <a16:creationId xmlns:a16="http://schemas.microsoft.com/office/drawing/2014/main" id="{97F306D5-104C-FE4F-90E8-B40573BDDE8F}"/>
              </a:ext>
            </a:extLst>
          </p:cNvPr>
          <p:cNvSpPr/>
          <p:nvPr/>
        </p:nvSpPr>
        <p:spPr>
          <a:xfrm>
            <a:off x="6216517" y="4480504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971164E9-4C44-234C-84DC-D828180B97F6}"/>
              </a:ext>
            </a:extLst>
          </p:cNvPr>
          <p:cNvSpPr txBox="1"/>
          <p:nvPr/>
        </p:nvSpPr>
        <p:spPr>
          <a:xfrm>
            <a:off x="6366575" y="4568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D7F38EF6-B2FC-5E45-8944-CE45E0559E37}"/>
              </a:ext>
            </a:extLst>
          </p:cNvPr>
          <p:cNvGrpSpPr/>
          <p:nvPr/>
        </p:nvGrpSpPr>
        <p:grpSpPr>
          <a:xfrm>
            <a:off x="2561287" y="5128957"/>
            <a:ext cx="1744166" cy="717345"/>
            <a:chOff x="4932888" y="-169"/>
            <a:chExt cx="3048520" cy="1253803"/>
          </a:xfrm>
        </p:grpSpPr>
        <p:grpSp>
          <p:nvGrpSpPr>
            <p:cNvPr id="1434" name="Group 1433">
              <a:extLst>
                <a:ext uri="{FF2B5EF4-FFF2-40B4-BE49-F238E27FC236}">
                  <a16:creationId xmlns:a16="http://schemas.microsoft.com/office/drawing/2014/main" id="{D104E102-76E8-0E4E-8A99-1EB0EBAF6F72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67" name="Oval 1466">
                <a:extLst>
                  <a:ext uri="{FF2B5EF4-FFF2-40B4-BE49-F238E27FC236}">
                    <a16:creationId xmlns:a16="http://schemas.microsoft.com/office/drawing/2014/main" id="{A4EC6FD5-9D9E-9949-BDA5-83BFF43FD287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F2EB7BF0-20D9-1E41-885A-71FFC0B0BDE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69" name="Rectangle 1468">
                <a:extLst>
                  <a:ext uri="{FF2B5EF4-FFF2-40B4-BE49-F238E27FC236}">
                    <a16:creationId xmlns:a16="http://schemas.microsoft.com/office/drawing/2014/main" id="{BDA0134E-E7CD-C34B-A187-A180A70ACB9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95DAE031-7B80-5A4E-9FE5-173D20778019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71" name="Rectangle 1470">
                <a:extLst>
                  <a:ext uri="{FF2B5EF4-FFF2-40B4-BE49-F238E27FC236}">
                    <a16:creationId xmlns:a16="http://schemas.microsoft.com/office/drawing/2014/main" id="{4C838898-A82D-224F-B506-A8DD64FAA34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72" name="Picture 1471">
                <a:extLst>
                  <a:ext uri="{FF2B5EF4-FFF2-40B4-BE49-F238E27FC236}">
                    <a16:creationId xmlns:a16="http://schemas.microsoft.com/office/drawing/2014/main" id="{9AF1D8B4-2772-6C4A-9B8E-EC1242A85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3" name="Picture 1472">
                <a:extLst>
                  <a:ext uri="{FF2B5EF4-FFF2-40B4-BE49-F238E27FC236}">
                    <a16:creationId xmlns:a16="http://schemas.microsoft.com/office/drawing/2014/main" id="{1EECFC90-6CC0-1C43-A314-69A66B46C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4" name="Picture 1473">
                <a:extLst>
                  <a:ext uri="{FF2B5EF4-FFF2-40B4-BE49-F238E27FC236}">
                    <a16:creationId xmlns:a16="http://schemas.microsoft.com/office/drawing/2014/main" id="{632A29B2-ADA7-1B4D-AFA0-5D84723B9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5" name="Picture 1474">
                <a:extLst>
                  <a:ext uri="{FF2B5EF4-FFF2-40B4-BE49-F238E27FC236}">
                    <a16:creationId xmlns:a16="http://schemas.microsoft.com/office/drawing/2014/main" id="{40190F19-94CA-8C44-9FA7-9F84B010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6" name="Picture 1475">
                <a:extLst>
                  <a:ext uri="{FF2B5EF4-FFF2-40B4-BE49-F238E27FC236}">
                    <a16:creationId xmlns:a16="http://schemas.microsoft.com/office/drawing/2014/main" id="{2625D750-63C0-9B4F-B977-074CE0AD6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7" name="Picture 1476">
                <a:extLst>
                  <a:ext uri="{FF2B5EF4-FFF2-40B4-BE49-F238E27FC236}">
                    <a16:creationId xmlns:a16="http://schemas.microsoft.com/office/drawing/2014/main" id="{3EF6AEC1-2A91-1C4B-A753-74621FCD5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78" name="Picture 1477">
                <a:extLst>
                  <a:ext uri="{FF2B5EF4-FFF2-40B4-BE49-F238E27FC236}">
                    <a16:creationId xmlns:a16="http://schemas.microsoft.com/office/drawing/2014/main" id="{981E0B9E-E251-504A-ACA9-080B103A7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79" name="Straight Arrow Connector 1478">
                <a:extLst>
                  <a:ext uri="{FF2B5EF4-FFF2-40B4-BE49-F238E27FC236}">
                    <a16:creationId xmlns:a16="http://schemas.microsoft.com/office/drawing/2014/main" id="{B29731A0-10A4-0B4A-9310-4B14B3DEE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80" name="Picture 1479">
                <a:extLst>
                  <a:ext uri="{FF2B5EF4-FFF2-40B4-BE49-F238E27FC236}">
                    <a16:creationId xmlns:a16="http://schemas.microsoft.com/office/drawing/2014/main" id="{C3A5C97F-0A98-004D-88E7-54FBEA5E5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81" name="Picture 1480">
                <a:extLst>
                  <a:ext uri="{FF2B5EF4-FFF2-40B4-BE49-F238E27FC236}">
                    <a16:creationId xmlns:a16="http://schemas.microsoft.com/office/drawing/2014/main" id="{F1956D43-9E94-2949-ACC5-5F0B179BF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5" name="Group 1434">
              <a:extLst>
                <a:ext uri="{FF2B5EF4-FFF2-40B4-BE49-F238E27FC236}">
                  <a16:creationId xmlns:a16="http://schemas.microsoft.com/office/drawing/2014/main" id="{12CB07D6-893F-2644-BAB1-73798EA149E3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52" name="Oval 1451">
                <a:extLst>
                  <a:ext uri="{FF2B5EF4-FFF2-40B4-BE49-F238E27FC236}">
                    <a16:creationId xmlns:a16="http://schemas.microsoft.com/office/drawing/2014/main" id="{5E1D91ED-9619-0C47-AC9C-D092704CA0F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53" name="Rectangle 1452">
                <a:extLst>
                  <a:ext uri="{FF2B5EF4-FFF2-40B4-BE49-F238E27FC236}">
                    <a16:creationId xmlns:a16="http://schemas.microsoft.com/office/drawing/2014/main" id="{7B9E0CF7-1B78-A846-84EA-4C240C13550E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4" name="Rectangle 1453">
                <a:extLst>
                  <a:ext uri="{FF2B5EF4-FFF2-40B4-BE49-F238E27FC236}">
                    <a16:creationId xmlns:a16="http://schemas.microsoft.com/office/drawing/2014/main" id="{8B33332D-278A-CE48-8F1F-225624200FA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5" name="Rectangle 1454">
                <a:extLst>
                  <a:ext uri="{FF2B5EF4-FFF2-40B4-BE49-F238E27FC236}">
                    <a16:creationId xmlns:a16="http://schemas.microsoft.com/office/drawing/2014/main" id="{FAF493C9-5343-314B-B950-DF98BA53FDBD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56" name="Rectangle 1455">
                <a:extLst>
                  <a:ext uri="{FF2B5EF4-FFF2-40B4-BE49-F238E27FC236}">
                    <a16:creationId xmlns:a16="http://schemas.microsoft.com/office/drawing/2014/main" id="{B5946E52-47C3-874B-B096-B85E698D08EC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57" name="Picture 1456">
                <a:extLst>
                  <a:ext uri="{FF2B5EF4-FFF2-40B4-BE49-F238E27FC236}">
                    <a16:creationId xmlns:a16="http://schemas.microsoft.com/office/drawing/2014/main" id="{640D7874-6125-9249-9FB1-083327173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8" name="Picture 1457">
                <a:extLst>
                  <a:ext uri="{FF2B5EF4-FFF2-40B4-BE49-F238E27FC236}">
                    <a16:creationId xmlns:a16="http://schemas.microsoft.com/office/drawing/2014/main" id="{B70CACC4-54AE-884E-8446-A764AA79F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59" name="Picture 1458">
                <a:extLst>
                  <a:ext uri="{FF2B5EF4-FFF2-40B4-BE49-F238E27FC236}">
                    <a16:creationId xmlns:a16="http://schemas.microsoft.com/office/drawing/2014/main" id="{47E41830-E8F5-5840-8413-FF2F3FD07A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0" name="Picture 1459">
                <a:extLst>
                  <a:ext uri="{FF2B5EF4-FFF2-40B4-BE49-F238E27FC236}">
                    <a16:creationId xmlns:a16="http://schemas.microsoft.com/office/drawing/2014/main" id="{0BE75240-7892-684A-BE3B-F08CA6894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1" name="Picture 1460">
                <a:extLst>
                  <a:ext uri="{FF2B5EF4-FFF2-40B4-BE49-F238E27FC236}">
                    <a16:creationId xmlns:a16="http://schemas.microsoft.com/office/drawing/2014/main" id="{97BF49BC-7C96-F547-A0E3-768281289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2" name="Picture 1461">
                <a:extLst>
                  <a:ext uri="{FF2B5EF4-FFF2-40B4-BE49-F238E27FC236}">
                    <a16:creationId xmlns:a16="http://schemas.microsoft.com/office/drawing/2014/main" id="{C8E050B5-3F2B-5D4F-900B-BE7DB6B03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63" name="Picture 1462">
                <a:extLst>
                  <a:ext uri="{FF2B5EF4-FFF2-40B4-BE49-F238E27FC236}">
                    <a16:creationId xmlns:a16="http://schemas.microsoft.com/office/drawing/2014/main" id="{B7848889-9A72-2041-AE60-0EF3BA3D4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64" name="Straight Arrow Connector 1463">
                <a:extLst>
                  <a:ext uri="{FF2B5EF4-FFF2-40B4-BE49-F238E27FC236}">
                    <a16:creationId xmlns:a16="http://schemas.microsoft.com/office/drawing/2014/main" id="{D1ED61F6-9184-FC46-8E1E-039EB0800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65" name="Picture 1464">
                <a:extLst>
                  <a:ext uri="{FF2B5EF4-FFF2-40B4-BE49-F238E27FC236}">
                    <a16:creationId xmlns:a16="http://schemas.microsoft.com/office/drawing/2014/main" id="{2E46EFA0-07E7-CA42-95E7-D7AB09F56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66" name="Picture 1465">
                <a:extLst>
                  <a:ext uri="{FF2B5EF4-FFF2-40B4-BE49-F238E27FC236}">
                    <a16:creationId xmlns:a16="http://schemas.microsoft.com/office/drawing/2014/main" id="{222A2EAD-2EBE-504C-A17A-171E47130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436" name="Group 1435">
              <a:extLst>
                <a:ext uri="{FF2B5EF4-FFF2-40B4-BE49-F238E27FC236}">
                  <a16:creationId xmlns:a16="http://schemas.microsoft.com/office/drawing/2014/main" id="{9A79C73C-7032-5E48-8CBC-12C73E81D2A3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437" name="Oval 1436">
                <a:extLst>
                  <a:ext uri="{FF2B5EF4-FFF2-40B4-BE49-F238E27FC236}">
                    <a16:creationId xmlns:a16="http://schemas.microsoft.com/office/drawing/2014/main" id="{2F3DEBDE-07A0-754F-9813-9ECBF5A3A7C9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38" name="Rectangle 1437">
                <a:extLst>
                  <a:ext uri="{FF2B5EF4-FFF2-40B4-BE49-F238E27FC236}">
                    <a16:creationId xmlns:a16="http://schemas.microsoft.com/office/drawing/2014/main" id="{36EDE62A-0B67-A84C-8BA9-4B74A9351904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39" name="Rectangle 1438">
                <a:extLst>
                  <a:ext uri="{FF2B5EF4-FFF2-40B4-BE49-F238E27FC236}">
                    <a16:creationId xmlns:a16="http://schemas.microsoft.com/office/drawing/2014/main" id="{6FD5EA6D-E57F-8A49-89AE-747DC199020D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0" name="Rectangle 1439">
                <a:extLst>
                  <a:ext uri="{FF2B5EF4-FFF2-40B4-BE49-F238E27FC236}">
                    <a16:creationId xmlns:a16="http://schemas.microsoft.com/office/drawing/2014/main" id="{9187CE91-793E-F84C-B18D-1497B1F2475E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41" name="Rectangle 1440">
                <a:extLst>
                  <a:ext uri="{FF2B5EF4-FFF2-40B4-BE49-F238E27FC236}">
                    <a16:creationId xmlns:a16="http://schemas.microsoft.com/office/drawing/2014/main" id="{403D9205-6E9F-6244-AEE0-0502C63B7036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42" name="Picture 1441">
                <a:extLst>
                  <a:ext uri="{FF2B5EF4-FFF2-40B4-BE49-F238E27FC236}">
                    <a16:creationId xmlns:a16="http://schemas.microsoft.com/office/drawing/2014/main" id="{5110713A-3FC8-7043-9B4D-2EF61FF0C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3" name="Picture 1442">
                <a:extLst>
                  <a:ext uri="{FF2B5EF4-FFF2-40B4-BE49-F238E27FC236}">
                    <a16:creationId xmlns:a16="http://schemas.microsoft.com/office/drawing/2014/main" id="{733CDA7B-E653-9D4E-BF8A-8A453770E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4" name="Picture 1443">
                <a:extLst>
                  <a:ext uri="{FF2B5EF4-FFF2-40B4-BE49-F238E27FC236}">
                    <a16:creationId xmlns:a16="http://schemas.microsoft.com/office/drawing/2014/main" id="{127C46EB-7E7B-CD45-8583-46EE5AC4C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5" name="Picture 1444">
                <a:extLst>
                  <a:ext uri="{FF2B5EF4-FFF2-40B4-BE49-F238E27FC236}">
                    <a16:creationId xmlns:a16="http://schemas.microsoft.com/office/drawing/2014/main" id="{8CA4C6E5-C948-5E47-A89A-16D4AEBA3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6" name="Picture 1445">
                <a:extLst>
                  <a:ext uri="{FF2B5EF4-FFF2-40B4-BE49-F238E27FC236}">
                    <a16:creationId xmlns:a16="http://schemas.microsoft.com/office/drawing/2014/main" id="{A54055BC-ED6F-E943-A1B8-638E30FB3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7" name="Picture 1446">
                <a:extLst>
                  <a:ext uri="{FF2B5EF4-FFF2-40B4-BE49-F238E27FC236}">
                    <a16:creationId xmlns:a16="http://schemas.microsoft.com/office/drawing/2014/main" id="{B5CB5293-541C-FC46-A3DF-399E5393D7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48" name="Picture 1447">
                <a:extLst>
                  <a:ext uri="{FF2B5EF4-FFF2-40B4-BE49-F238E27FC236}">
                    <a16:creationId xmlns:a16="http://schemas.microsoft.com/office/drawing/2014/main" id="{F9F10F09-3743-AD46-87B5-9BD5025A7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49" name="Straight Arrow Connector 1448">
                <a:extLst>
                  <a:ext uri="{FF2B5EF4-FFF2-40B4-BE49-F238E27FC236}">
                    <a16:creationId xmlns:a16="http://schemas.microsoft.com/office/drawing/2014/main" id="{EA2A8EC7-80F1-0E4C-BB94-49688955A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0" name="Picture 1449">
                <a:extLst>
                  <a:ext uri="{FF2B5EF4-FFF2-40B4-BE49-F238E27FC236}">
                    <a16:creationId xmlns:a16="http://schemas.microsoft.com/office/drawing/2014/main" id="{A122A5E2-6F96-704A-AE02-66D08826E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51" name="Picture 1450">
                <a:extLst>
                  <a:ext uri="{FF2B5EF4-FFF2-40B4-BE49-F238E27FC236}">
                    <a16:creationId xmlns:a16="http://schemas.microsoft.com/office/drawing/2014/main" id="{7AD8CED4-DD56-1447-BFBA-9F965E074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B0795E0C-E3E2-784A-9D40-D2F3843E572B}"/>
              </a:ext>
            </a:extLst>
          </p:cNvPr>
          <p:cNvGrpSpPr/>
          <p:nvPr/>
        </p:nvGrpSpPr>
        <p:grpSpPr>
          <a:xfrm>
            <a:off x="4341744" y="5115007"/>
            <a:ext cx="1744166" cy="717345"/>
            <a:chOff x="4932888" y="-169"/>
            <a:chExt cx="3048520" cy="1253803"/>
          </a:xfrm>
        </p:grpSpPr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7C97D51F-77AC-514D-88C9-6FAD0040C9D8}"/>
                </a:ext>
              </a:extLst>
            </p:cNvPr>
            <p:cNvGrpSpPr/>
            <p:nvPr/>
          </p:nvGrpSpPr>
          <p:grpSpPr>
            <a:xfrm>
              <a:off x="4932888" y="16184"/>
              <a:ext cx="984262" cy="1237450"/>
              <a:chOff x="363875" y="413442"/>
              <a:chExt cx="1306980" cy="1643178"/>
            </a:xfrm>
          </p:grpSpPr>
          <p:sp>
            <p:nvSpPr>
              <p:cNvPr id="1419" name="Oval 1418">
                <a:extLst>
                  <a:ext uri="{FF2B5EF4-FFF2-40B4-BE49-F238E27FC236}">
                    <a16:creationId xmlns:a16="http://schemas.microsoft.com/office/drawing/2014/main" id="{5227DDF3-B1AA-9B48-8154-1113175328E3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20" name="Rectangle 1419">
                <a:extLst>
                  <a:ext uri="{FF2B5EF4-FFF2-40B4-BE49-F238E27FC236}">
                    <a16:creationId xmlns:a16="http://schemas.microsoft.com/office/drawing/2014/main" id="{B37F106E-686D-B94E-B814-A53578DB41D2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1" name="Rectangle 1420">
                <a:extLst>
                  <a:ext uri="{FF2B5EF4-FFF2-40B4-BE49-F238E27FC236}">
                    <a16:creationId xmlns:a16="http://schemas.microsoft.com/office/drawing/2014/main" id="{CB38DFB6-DDED-CD47-9F3E-E515157C0D98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2" name="Rectangle 1421">
                <a:extLst>
                  <a:ext uri="{FF2B5EF4-FFF2-40B4-BE49-F238E27FC236}">
                    <a16:creationId xmlns:a16="http://schemas.microsoft.com/office/drawing/2014/main" id="{4967F0E7-3B34-1F4A-A1CA-0561F590EB77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23" name="Rectangle 1422">
                <a:extLst>
                  <a:ext uri="{FF2B5EF4-FFF2-40B4-BE49-F238E27FC236}">
                    <a16:creationId xmlns:a16="http://schemas.microsoft.com/office/drawing/2014/main" id="{A4060209-2FC9-5B4E-A420-145037FDD9A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24" name="Picture 1423">
                <a:extLst>
                  <a:ext uri="{FF2B5EF4-FFF2-40B4-BE49-F238E27FC236}">
                    <a16:creationId xmlns:a16="http://schemas.microsoft.com/office/drawing/2014/main" id="{3C5D1F74-A20D-F948-8C0D-D8CB5EC5D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5" name="Picture 1424">
                <a:extLst>
                  <a:ext uri="{FF2B5EF4-FFF2-40B4-BE49-F238E27FC236}">
                    <a16:creationId xmlns:a16="http://schemas.microsoft.com/office/drawing/2014/main" id="{57E35833-E67E-4649-98E5-3476B4C21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6" name="Picture 1425">
                <a:extLst>
                  <a:ext uri="{FF2B5EF4-FFF2-40B4-BE49-F238E27FC236}">
                    <a16:creationId xmlns:a16="http://schemas.microsoft.com/office/drawing/2014/main" id="{458A210E-383C-094C-8E53-E1823E499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7" name="Picture 1426">
                <a:extLst>
                  <a:ext uri="{FF2B5EF4-FFF2-40B4-BE49-F238E27FC236}">
                    <a16:creationId xmlns:a16="http://schemas.microsoft.com/office/drawing/2014/main" id="{4BB76205-CC18-8D48-92AA-8D169CA2F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8" name="Picture 1427">
                <a:extLst>
                  <a:ext uri="{FF2B5EF4-FFF2-40B4-BE49-F238E27FC236}">
                    <a16:creationId xmlns:a16="http://schemas.microsoft.com/office/drawing/2014/main" id="{566C157B-AB30-8B44-A897-0C499A1FA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29" name="Picture 1428">
                <a:extLst>
                  <a:ext uri="{FF2B5EF4-FFF2-40B4-BE49-F238E27FC236}">
                    <a16:creationId xmlns:a16="http://schemas.microsoft.com/office/drawing/2014/main" id="{D4D27CD1-DDEA-5149-9C94-08CD96DE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30" name="Picture 1429">
                <a:extLst>
                  <a:ext uri="{FF2B5EF4-FFF2-40B4-BE49-F238E27FC236}">
                    <a16:creationId xmlns:a16="http://schemas.microsoft.com/office/drawing/2014/main" id="{A004FA5D-3C4C-5F45-AF51-03296F5EC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31" name="Straight Arrow Connector 1430">
                <a:extLst>
                  <a:ext uri="{FF2B5EF4-FFF2-40B4-BE49-F238E27FC236}">
                    <a16:creationId xmlns:a16="http://schemas.microsoft.com/office/drawing/2014/main" id="{29F97DC9-BADF-CA4B-B21E-3EE22D92CA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32" name="Picture 1431">
                <a:extLst>
                  <a:ext uri="{FF2B5EF4-FFF2-40B4-BE49-F238E27FC236}">
                    <a16:creationId xmlns:a16="http://schemas.microsoft.com/office/drawing/2014/main" id="{78E8E340-48B6-BA47-BCFD-6884D006D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33" name="Picture 1432">
                <a:extLst>
                  <a:ext uri="{FF2B5EF4-FFF2-40B4-BE49-F238E27FC236}">
                    <a16:creationId xmlns:a16="http://schemas.microsoft.com/office/drawing/2014/main" id="{2F36BD9E-03D3-E44F-834B-5BD349379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C30F854F-BAD8-4B45-A68E-73DE8EE126AD}"/>
                </a:ext>
              </a:extLst>
            </p:cNvPr>
            <p:cNvGrpSpPr/>
            <p:nvPr/>
          </p:nvGrpSpPr>
          <p:grpSpPr>
            <a:xfrm>
              <a:off x="5979220" y="-169"/>
              <a:ext cx="984262" cy="1237450"/>
              <a:chOff x="363875" y="413442"/>
              <a:chExt cx="1306980" cy="1643178"/>
            </a:xfrm>
          </p:grpSpPr>
          <p:sp>
            <p:nvSpPr>
              <p:cNvPr id="1404" name="Oval 1403">
                <a:extLst>
                  <a:ext uri="{FF2B5EF4-FFF2-40B4-BE49-F238E27FC236}">
                    <a16:creationId xmlns:a16="http://schemas.microsoft.com/office/drawing/2014/main" id="{FB898AEF-86F8-7148-8047-177472F0DA7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405" name="Rectangle 1404">
                <a:extLst>
                  <a:ext uri="{FF2B5EF4-FFF2-40B4-BE49-F238E27FC236}">
                    <a16:creationId xmlns:a16="http://schemas.microsoft.com/office/drawing/2014/main" id="{C74F7F87-9055-644F-B9FE-15856B8BAE35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6" name="Rectangle 1405">
                <a:extLst>
                  <a:ext uri="{FF2B5EF4-FFF2-40B4-BE49-F238E27FC236}">
                    <a16:creationId xmlns:a16="http://schemas.microsoft.com/office/drawing/2014/main" id="{E8C0F85D-C0F7-854F-B811-0801E0953E0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7" name="Rectangle 1406">
                <a:extLst>
                  <a:ext uri="{FF2B5EF4-FFF2-40B4-BE49-F238E27FC236}">
                    <a16:creationId xmlns:a16="http://schemas.microsoft.com/office/drawing/2014/main" id="{FD036799-6012-E142-A5B0-429688F3F684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408" name="Rectangle 1407">
                <a:extLst>
                  <a:ext uri="{FF2B5EF4-FFF2-40B4-BE49-F238E27FC236}">
                    <a16:creationId xmlns:a16="http://schemas.microsoft.com/office/drawing/2014/main" id="{E5B88A1C-70F0-7F4C-A435-9F6A7B733247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409" name="Picture 1408">
                <a:extLst>
                  <a:ext uri="{FF2B5EF4-FFF2-40B4-BE49-F238E27FC236}">
                    <a16:creationId xmlns:a16="http://schemas.microsoft.com/office/drawing/2014/main" id="{3003B778-EC9A-D34C-9A64-F3D9E0D4F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0" name="Picture 1409">
                <a:extLst>
                  <a:ext uri="{FF2B5EF4-FFF2-40B4-BE49-F238E27FC236}">
                    <a16:creationId xmlns:a16="http://schemas.microsoft.com/office/drawing/2014/main" id="{85C244F0-BB9F-AF41-852F-81BC30650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1" name="Picture 1410">
                <a:extLst>
                  <a:ext uri="{FF2B5EF4-FFF2-40B4-BE49-F238E27FC236}">
                    <a16:creationId xmlns:a16="http://schemas.microsoft.com/office/drawing/2014/main" id="{69A951D8-618F-9F4B-A0C4-7BC699CE3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2" name="Picture 1411">
                <a:extLst>
                  <a:ext uri="{FF2B5EF4-FFF2-40B4-BE49-F238E27FC236}">
                    <a16:creationId xmlns:a16="http://schemas.microsoft.com/office/drawing/2014/main" id="{CD7829B8-0D5D-C040-89B9-501E0F654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3" name="Picture 1412">
                <a:extLst>
                  <a:ext uri="{FF2B5EF4-FFF2-40B4-BE49-F238E27FC236}">
                    <a16:creationId xmlns:a16="http://schemas.microsoft.com/office/drawing/2014/main" id="{B4F37FBD-1942-EC46-82BA-043D1FD34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4" name="Picture 1413">
                <a:extLst>
                  <a:ext uri="{FF2B5EF4-FFF2-40B4-BE49-F238E27FC236}">
                    <a16:creationId xmlns:a16="http://schemas.microsoft.com/office/drawing/2014/main" id="{A9C94DBD-08D8-0745-BA2B-AAACF534A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15" name="Picture 1414">
                <a:extLst>
                  <a:ext uri="{FF2B5EF4-FFF2-40B4-BE49-F238E27FC236}">
                    <a16:creationId xmlns:a16="http://schemas.microsoft.com/office/drawing/2014/main" id="{58AA25FF-098E-E44F-90FD-BD578FBEF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16" name="Straight Arrow Connector 1415">
                <a:extLst>
                  <a:ext uri="{FF2B5EF4-FFF2-40B4-BE49-F238E27FC236}">
                    <a16:creationId xmlns:a16="http://schemas.microsoft.com/office/drawing/2014/main" id="{B5206B97-D969-E549-B444-1B73C1058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17" name="Picture 1416">
                <a:extLst>
                  <a:ext uri="{FF2B5EF4-FFF2-40B4-BE49-F238E27FC236}">
                    <a16:creationId xmlns:a16="http://schemas.microsoft.com/office/drawing/2014/main" id="{EC9BD1C1-2B5C-9E47-B88A-0B50F2B25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18" name="Picture 1417">
                <a:extLst>
                  <a:ext uri="{FF2B5EF4-FFF2-40B4-BE49-F238E27FC236}">
                    <a16:creationId xmlns:a16="http://schemas.microsoft.com/office/drawing/2014/main" id="{4ED923BC-2458-5445-9745-E3099DBC7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388" name="Group 1387">
              <a:extLst>
                <a:ext uri="{FF2B5EF4-FFF2-40B4-BE49-F238E27FC236}">
                  <a16:creationId xmlns:a16="http://schemas.microsoft.com/office/drawing/2014/main" id="{38002C5B-1710-3543-8A92-A59D4F792ADA}"/>
                </a:ext>
              </a:extLst>
            </p:cNvPr>
            <p:cNvGrpSpPr/>
            <p:nvPr/>
          </p:nvGrpSpPr>
          <p:grpSpPr>
            <a:xfrm>
              <a:off x="6997146" y="-169"/>
              <a:ext cx="984262" cy="1237450"/>
              <a:chOff x="363875" y="413442"/>
              <a:chExt cx="1306980" cy="1643178"/>
            </a:xfrm>
          </p:grpSpPr>
          <p:sp>
            <p:nvSpPr>
              <p:cNvPr id="1389" name="Oval 1388">
                <a:extLst>
                  <a:ext uri="{FF2B5EF4-FFF2-40B4-BE49-F238E27FC236}">
                    <a16:creationId xmlns:a16="http://schemas.microsoft.com/office/drawing/2014/main" id="{E6DB708D-A8E6-314D-89F9-9B393CB06F3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390" name="Rectangle 1389">
                <a:extLst>
                  <a:ext uri="{FF2B5EF4-FFF2-40B4-BE49-F238E27FC236}">
                    <a16:creationId xmlns:a16="http://schemas.microsoft.com/office/drawing/2014/main" id="{CCD32AA6-FDD8-B84A-83E5-64CD0C62ACD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1" name="Rectangle 1390">
                <a:extLst>
                  <a:ext uri="{FF2B5EF4-FFF2-40B4-BE49-F238E27FC236}">
                    <a16:creationId xmlns:a16="http://schemas.microsoft.com/office/drawing/2014/main" id="{B8F06B6F-7EA6-B14C-86CC-CD45683F0AE6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2" name="Rectangle 1391">
                <a:extLst>
                  <a:ext uri="{FF2B5EF4-FFF2-40B4-BE49-F238E27FC236}">
                    <a16:creationId xmlns:a16="http://schemas.microsoft.com/office/drawing/2014/main" id="{F9617722-2A29-1D43-AE65-ADA604F7B74C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93" name="Rectangle 1392">
                <a:extLst>
                  <a:ext uri="{FF2B5EF4-FFF2-40B4-BE49-F238E27FC236}">
                    <a16:creationId xmlns:a16="http://schemas.microsoft.com/office/drawing/2014/main" id="{35DCBB19-CC8B-4D44-A40D-9D49F72573A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394" name="Picture 1393">
                <a:extLst>
                  <a:ext uri="{FF2B5EF4-FFF2-40B4-BE49-F238E27FC236}">
                    <a16:creationId xmlns:a16="http://schemas.microsoft.com/office/drawing/2014/main" id="{77D2BEEE-2642-EC49-A35E-606B3CFEA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5" name="Picture 1394">
                <a:extLst>
                  <a:ext uri="{FF2B5EF4-FFF2-40B4-BE49-F238E27FC236}">
                    <a16:creationId xmlns:a16="http://schemas.microsoft.com/office/drawing/2014/main" id="{EC21BAA0-B6FF-0049-A725-F23413AB3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6" name="Picture 1395">
                <a:extLst>
                  <a:ext uri="{FF2B5EF4-FFF2-40B4-BE49-F238E27FC236}">
                    <a16:creationId xmlns:a16="http://schemas.microsoft.com/office/drawing/2014/main" id="{964A9088-12BD-1D4F-81F2-500BC97A6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7" name="Picture 1396">
                <a:extLst>
                  <a:ext uri="{FF2B5EF4-FFF2-40B4-BE49-F238E27FC236}">
                    <a16:creationId xmlns:a16="http://schemas.microsoft.com/office/drawing/2014/main" id="{E6B5FC3A-33B2-AF4A-A491-D4BD7B8DA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8" name="Picture 1397">
                <a:extLst>
                  <a:ext uri="{FF2B5EF4-FFF2-40B4-BE49-F238E27FC236}">
                    <a16:creationId xmlns:a16="http://schemas.microsoft.com/office/drawing/2014/main" id="{44681C64-FF7F-9B49-8816-8C3E569C2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399" name="Picture 1398">
                <a:extLst>
                  <a:ext uri="{FF2B5EF4-FFF2-40B4-BE49-F238E27FC236}">
                    <a16:creationId xmlns:a16="http://schemas.microsoft.com/office/drawing/2014/main" id="{11B93DEC-2050-9B4B-8C62-5404DA8D4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400" name="Picture 1399">
                <a:extLst>
                  <a:ext uri="{FF2B5EF4-FFF2-40B4-BE49-F238E27FC236}">
                    <a16:creationId xmlns:a16="http://schemas.microsoft.com/office/drawing/2014/main" id="{4AF975C7-33AB-E440-9A2B-3FDC79A79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95" y="1380560"/>
                <a:ext cx="181412" cy="181411"/>
              </a:xfrm>
              <a:prstGeom prst="rect">
                <a:avLst/>
              </a:prstGeom>
            </p:spPr>
          </p:pic>
          <p:cxnSp>
            <p:nvCxnSpPr>
              <p:cNvPr id="1401" name="Straight Arrow Connector 1400">
                <a:extLst>
                  <a:ext uri="{FF2B5EF4-FFF2-40B4-BE49-F238E27FC236}">
                    <a16:creationId xmlns:a16="http://schemas.microsoft.com/office/drawing/2014/main" id="{03F85ED2-6C19-9647-A868-8A4E0F32B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591" y="1563443"/>
                <a:ext cx="0" cy="1988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02" name="Picture 1401">
                <a:extLst>
                  <a:ext uri="{FF2B5EF4-FFF2-40B4-BE49-F238E27FC236}">
                    <a16:creationId xmlns:a16="http://schemas.microsoft.com/office/drawing/2014/main" id="{A160C8CB-05AE-6E4C-9800-22BDD35FF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403" name="Picture 1402">
                <a:extLst>
                  <a:ext uri="{FF2B5EF4-FFF2-40B4-BE49-F238E27FC236}">
                    <a16:creationId xmlns:a16="http://schemas.microsoft.com/office/drawing/2014/main" id="{139837C9-64BC-3547-A901-B2F1F43CC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</p:grpSp>
      </p:grpSp>
      <p:sp>
        <p:nvSpPr>
          <p:cNvPr id="1384" name="Right Brace 1383">
            <a:extLst>
              <a:ext uri="{FF2B5EF4-FFF2-40B4-BE49-F238E27FC236}">
                <a16:creationId xmlns:a16="http://schemas.microsoft.com/office/drawing/2014/main" id="{FEE280B6-DC23-4943-B0FA-49F317DDB1F6}"/>
              </a:ext>
            </a:extLst>
          </p:cNvPr>
          <p:cNvSpPr/>
          <p:nvPr/>
        </p:nvSpPr>
        <p:spPr>
          <a:xfrm>
            <a:off x="6216517" y="5219900"/>
            <a:ext cx="142241" cy="5215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FD32CB3D-20BC-BC46-A0B5-9F3767B34F9C}"/>
              </a:ext>
            </a:extLst>
          </p:cNvPr>
          <p:cNvSpPr txBox="1"/>
          <p:nvPr/>
        </p:nvSpPr>
        <p:spPr>
          <a:xfrm>
            <a:off x="6366575" y="530816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6</a:t>
            </a:r>
          </a:p>
        </p:txBody>
      </p:sp>
      <p:grpSp>
        <p:nvGrpSpPr>
          <p:cNvPr id="1542" name="Group 1541">
            <a:extLst>
              <a:ext uri="{FF2B5EF4-FFF2-40B4-BE49-F238E27FC236}">
                <a16:creationId xmlns:a16="http://schemas.microsoft.com/office/drawing/2014/main" id="{9E38525D-DB8C-9447-B266-556A8FB0F928}"/>
              </a:ext>
            </a:extLst>
          </p:cNvPr>
          <p:cNvGrpSpPr/>
          <p:nvPr/>
        </p:nvGrpSpPr>
        <p:grpSpPr>
          <a:xfrm>
            <a:off x="1866292" y="4385575"/>
            <a:ext cx="572616" cy="707989"/>
            <a:chOff x="363875" y="413442"/>
            <a:chExt cx="1328994" cy="1643178"/>
          </a:xfrm>
        </p:grpSpPr>
        <p:sp>
          <p:nvSpPr>
            <p:cNvPr id="1543" name="Oval 1542">
              <a:extLst>
                <a:ext uri="{FF2B5EF4-FFF2-40B4-BE49-F238E27FC236}">
                  <a16:creationId xmlns:a16="http://schemas.microsoft.com/office/drawing/2014/main" id="{4032E832-963E-314D-AD5F-B479C7E3278A}"/>
                </a:ext>
              </a:extLst>
            </p:cNvPr>
            <p:cNvSpPr/>
            <p:nvPr/>
          </p:nvSpPr>
          <p:spPr>
            <a:xfrm>
              <a:off x="420654" y="677389"/>
              <a:ext cx="1194445" cy="113110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 dirty="0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5910D4BA-B0B6-AB41-AFB8-00D2ED88B3BC}"/>
                </a:ext>
              </a:extLst>
            </p:cNvPr>
            <p:cNvSpPr/>
            <p:nvPr/>
          </p:nvSpPr>
          <p:spPr>
            <a:xfrm>
              <a:off x="845429" y="1485231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1E5878DF-9AC5-C041-940B-9A2C69D8F42A}"/>
                </a:ext>
              </a:extLst>
            </p:cNvPr>
            <p:cNvSpPr/>
            <p:nvPr/>
          </p:nvSpPr>
          <p:spPr>
            <a:xfrm>
              <a:off x="1132773" y="1482666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E2F60200-4A57-D547-9B63-9D8F7E278EF3}"/>
                </a:ext>
              </a:extLst>
            </p:cNvPr>
            <p:cNvSpPr/>
            <p:nvPr/>
          </p:nvSpPr>
          <p:spPr>
            <a:xfrm>
              <a:off x="836276" y="700495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73AF507D-DD83-BD44-8720-A93C244E9040}"/>
                </a:ext>
              </a:extLst>
            </p:cNvPr>
            <p:cNvSpPr/>
            <p:nvPr/>
          </p:nvSpPr>
          <p:spPr>
            <a:xfrm>
              <a:off x="1123620" y="697930"/>
              <a:ext cx="66705" cy="323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  <p:pic>
          <p:nvPicPr>
            <p:cNvPr id="1548" name="Picture 1547">
              <a:extLst>
                <a:ext uri="{FF2B5EF4-FFF2-40B4-BE49-F238E27FC236}">
                  <a16:creationId xmlns:a16="http://schemas.microsoft.com/office/drawing/2014/main" id="{303F2A6B-2CCF-CC42-B200-6E942A2E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413442"/>
              <a:ext cx="128888" cy="211110"/>
            </a:xfrm>
            <a:prstGeom prst="rect">
              <a:avLst/>
            </a:prstGeom>
          </p:spPr>
        </p:pic>
        <p:pic>
          <p:nvPicPr>
            <p:cNvPr id="1549" name="Picture 1548">
              <a:extLst>
                <a:ext uri="{FF2B5EF4-FFF2-40B4-BE49-F238E27FC236}">
                  <a16:creationId xmlns:a16="http://schemas.microsoft.com/office/drawing/2014/main" id="{6C4F6BCE-DDE7-564B-A826-B198C9DB3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62" y="594940"/>
              <a:ext cx="128888" cy="211110"/>
            </a:xfrm>
            <a:prstGeom prst="rect">
              <a:avLst/>
            </a:prstGeom>
          </p:spPr>
        </p:pic>
        <p:pic>
          <p:nvPicPr>
            <p:cNvPr id="1550" name="Picture 1549">
              <a:extLst>
                <a:ext uri="{FF2B5EF4-FFF2-40B4-BE49-F238E27FC236}">
                  <a16:creationId xmlns:a16="http://schemas.microsoft.com/office/drawing/2014/main" id="{837FB93A-A758-7F48-ABE2-EE157325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3031" y="588545"/>
              <a:ext cx="128888" cy="211110"/>
            </a:xfrm>
            <a:prstGeom prst="rect">
              <a:avLst/>
            </a:prstGeom>
          </p:spPr>
        </p:pic>
        <p:pic>
          <p:nvPicPr>
            <p:cNvPr id="1551" name="Picture 1550">
              <a:extLst>
                <a:ext uri="{FF2B5EF4-FFF2-40B4-BE49-F238E27FC236}">
                  <a16:creationId xmlns:a16="http://schemas.microsoft.com/office/drawing/2014/main" id="{21BA6512-188D-914E-91E1-7702A4503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876" y="1666954"/>
              <a:ext cx="128888" cy="211110"/>
            </a:xfrm>
            <a:prstGeom prst="rect">
              <a:avLst/>
            </a:prstGeom>
          </p:spPr>
        </p:pic>
        <p:pic>
          <p:nvPicPr>
            <p:cNvPr id="1552" name="Picture 1551">
              <a:extLst>
                <a:ext uri="{FF2B5EF4-FFF2-40B4-BE49-F238E27FC236}">
                  <a16:creationId xmlns:a16="http://schemas.microsoft.com/office/drawing/2014/main" id="{FD985058-A7FC-B542-A59F-275F985C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09" y="1678098"/>
              <a:ext cx="128888" cy="211110"/>
            </a:xfrm>
            <a:prstGeom prst="rect">
              <a:avLst/>
            </a:prstGeom>
          </p:spPr>
        </p:pic>
        <p:pic>
          <p:nvPicPr>
            <p:cNvPr id="1553" name="Picture 1552">
              <a:extLst>
                <a:ext uri="{FF2B5EF4-FFF2-40B4-BE49-F238E27FC236}">
                  <a16:creationId xmlns:a16="http://schemas.microsoft.com/office/drawing/2014/main" id="{D3D42FF1-88C5-F24D-B114-789D0DB2F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147" y="1845510"/>
              <a:ext cx="128888" cy="211110"/>
            </a:xfrm>
            <a:prstGeom prst="rect">
              <a:avLst/>
            </a:prstGeom>
          </p:spPr>
        </p:pic>
        <p:pic>
          <p:nvPicPr>
            <p:cNvPr id="1554" name="Picture 1553">
              <a:extLst>
                <a:ext uri="{FF2B5EF4-FFF2-40B4-BE49-F238E27FC236}">
                  <a16:creationId xmlns:a16="http://schemas.microsoft.com/office/drawing/2014/main" id="{AAB5979F-7C64-D44A-A4EC-26F33B5C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795" y="1380560"/>
              <a:ext cx="181412" cy="181411"/>
            </a:xfrm>
            <a:prstGeom prst="rect">
              <a:avLst/>
            </a:prstGeom>
          </p:spPr>
        </p:pic>
        <p:cxnSp>
          <p:nvCxnSpPr>
            <p:cNvPr id="1555" name="Straight Arrow Connector 1554">
              <a:extLst>
                <a:ext uri="{FF2B5EF4-FFF2-40B4-BE49-F238E27FC236}">
                  <a16:creationId xmlns:a16="http://schemas.microsoft.com/office/drawing/2014/main" id="{A8075F5B-ADA0-FC42-A87E-601B85612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91" y="1563443"/>
              <a:ext cx="0" cy="198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56" name="Picture 1555">
              <a:extLst>
                <a:ext uri="{FF2B5EF4-FFF2-40B4-BE49-F238E27FC236}">
                  <a16:creationId xmlns:a16="http://schemas.microsoft.com/office/drawing/2014/main" id="{BBA413F1-3C70-A743-A3FE-4B0638C4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875" y="545829"/>
              <a:ext cx="211373" cy="253207"/>
            </a:xfrm>
            <a:prstGeom prst="rect">
              <a:avLst/>
            </a:prstGeom>
          </p:spPr>
        </p:pic>
        <p:pic>
          <p:nvPicPr>
            <p:cNvPr id="1557" name="Picture 1556">
              <a:extLst>
                <a:ext uri="{FF2B5EF4-FFF2-40B4-BE49-F238E27FC236}">
                  <a16:creationId xmlns:a16="http://schemas.microsoft.com/office/drawing/2014/main" id="{F5B0AB53-61D2-8945-B9FF-F200F3FB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1496" y="531344"/>
              <a:ext cx="211373" cy="253207"/>
            </a:xfrm>
            <a:prstGeom prst="rect">
              <a:avLst/>
            </a:prstGeom>
          </p:spPr>
        </p:pic>
      </p:grpSp>
      <p:grpSp>
        <p:nvGrpSpPr>
          <p:cNvPr id="1558" name="Group 1557">
            <a:extLst>
              <a:ext uri="{FF2B5EF4-FFF2-40B4-BE49-F238E27FC236}">
                <a16:creationId xmlns:a16="http://schemas.microsoft.com/office/drawing/2014/main" id="{B3D1998F-CC48-AF4B-8C42-1A5C5BCAB6FB}"/>
              </a:ext>
            </a:extLst>
          </p:cNvPr>
          <p:cNvGrpSpPr/>
          <p:nvPr/>
        </p:nvGrpSpPr>
        <p:grpSpPr>
          <a:xfrm>
            <a:off x="7381008" y="273687"/>
            <a:ext cx="2113497" cy="5824837"/>
            <a:chOff x="4288166" y="-15875"/>
            <a:chExt cx="2113497" cy="5824837"/>
          </a:xfrm>
        </p:grpSpPr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415C66B1-4C3B-1441-866F-7E4229C76BA4}"/>
                </a:ext>
              </a:extLst>
            </p:cNvPr>
            <p:cNvSpPr txBox="1"/>
            <p:nvPr/>
          </p:nvSpPr>
          <p:spPr>
            <a:xfrm rot="5400000">
              <a:off x="4337200" y="4648607"/>
              <a:ext cx="184365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4FDD98C0-89B3-1D46-AA3D-65BB08260714}"/>
                </a:ext>
              </a:extLst>
            </p:cNvPr>
            <p:cNvSpPr txBox="1"/>
            <p:nvPr/>
          </p:nvSpPr>
          <p:spPr>
            <a:xfrm>
              <a:off x="4288166" y="-15875"/>
              <a:ext cx="36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latin typeface="Arial"/>
                <a:cs typeface="Arial"/>
              </a:endParaRPr>
            </a:p>
          </p:txBody>
        </p:sp>
        <p:grpSp>
          <p:nvGrpSpPr>
            <p:cNvPr id="1561" name="Group 1560">
              <a:extLst>
                <a:ext uri="{FF2B5EF4-FFF2-40B4-BE49-F238E27FC236}">
                  <a16:creationId xmlns:a16="http://schemas.microsoft.com/office/drawing/2014/main" id="{9D40C3B3-6F71-4E4C-B1AE-55E64E581E53}"/>
                </a:ext>
              </a:extLst>
            </p:cNvPr>
            <p:cNvGrpSpPr/>
            <p:nvPr/>
          </p:nvGrpSpPr>
          <p:grpSpPr>
            <a:xfrm>
              <a:off x="4672968" y="76762"/>
              <a:ext cx="984262" cy="1281159"/>
              <a:chOff x="363875" y="413442"/>
              <a:chExt cx="1306980" cy="1701220"/>
            </a:xfrm>
          </p:grpSpPr>
          <p:sp>
            <p:nvSpPr>
              <p:cNvPr id="1597" name="Oval 1596">
                <a:extLst>
                  <a:ext uri="{FF2B5EF4-FFF2-40B4-BE49-F238E27FC236}">
                    <a16:creationId xmlns:a16="http://schemas.microsoft.com/office/drawing/2014/main" id="{2CA7770D-0CFD-264E-9BCF-7FA51B53BD7D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98" name="Rectangle 1597">
                <a:extLst>
                  <a:ext uri="{FF2B5EF4-FFF2-40B4-BE49-F238E27FC236}">
                    <a16:creationId xmlns:a16="http://schemas.microsoft.com/office/drawing/2014/main" id="{C0900804-D224-A34D-96D6-B76F5C94805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99" name="Rectangle 1598">
                <a:extLst>
                  <a:ext uri="{FF2B5EF4-FFF2-40B4-BE49-F238E27FC236}">
                    <a16:creationId xmlns:a16="http://schemas.microsoft.com/office/drawing/2014/main" id="{86E60F87-7401-8E45-A761-196813F6C81F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0" name="Rectangle 1599">
                <a:extLst>
                  <a:ext uri="{FF2B5EF4-FFF2-40B4-BE49-F238E27FC236}">
                    <a16:creationId xmlns:a16="http://schemas.microsoft.com/office/drawing/2014/main" id="{191FA4F7-CB9A-8346-B0EC-147D651C523F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601" name="Rectangle 1600">
                <a:extLst>
                  <a:ext uri="{FF2B5EF4-FFF2-40B4-BE49-F238E27FC236}">
                    <a16:creationId xmlns:a16="http://schemas.microsoft.com/office/drawing/2014/main" id="{580552A5-DE36-D940-9FF1-F054E601BB43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602" name="Picture 1601">
                <a:extLst>
                  <a:ext uri="{FF2B5EF4-FFF2-40B4-BE49-F238E27FC236}">
                    <a16:creationId xmlns:a16="http://schemas.microsoft.com/office/drawing/2014/main" id="{CD8743A0-77DD-2142-8696-B99160B72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3" name="Picture 1602">
                <a:extLst>
                  <a:ext uri="{FF2B5EF4-FFF2-40B4-BE49-F238E27FC236}">
                    <a16:creationId xmlns:a16="http://schemas.microsoft.com/office/drawing/2014/main" id="{404E5CB4-0562-334E-9D90-234A3D004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4" name="Picture 1603">
                <a:extLst>
                  <a:ext uri="{FF2B5EF4-FFF2-40B4-BE49-F238E27FC236}">
                    <a16:creationId xmlns:a16="http://schemas.microsoft.com/office/drawing/2014/main" id="{356B5FEF-B67F-E241-9ADC-0C9BB9BDF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5" name="Picture 1604">
                <a:extLst>
                  <a:ext uri="{FF2B5EF4-FFF2-40B4-BE49-F238E27FC236}">
                    <a16:creationId xmlns:a16="http://schemas.microsoft.com/office/drawing/2014/main" id="{A55F16D9-BF88-C845-8554-7883E3115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6" name="Picture 1605">
                <a:extLst>
                  <a:ext uri="{FF2B5EF4-FFF2-40B4-BE49-F238E27FC236}">
                    <a16:creationId xmlns:a16="http://schemas.microsoft.com/office/drawing/2014/main" id="{1337F2D0-B225-AE40-B635-8E6695F22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7" name="Picture 1606">
                <a:extLst>
                  <a:ext uri="{FF2B5EF4-FFF2-40B4-BE49-F238E27FC236}">
                    <a16:creationId xmlns:a16="http://schemas.microsoft.com/office/drawing/2014/main" id="{4D026E51-1613-6041-9A4F-342DA1A78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608" name="Picture 1607">
                <a:extLst>
                  <a:ext uri="{FF2B5EF4-FFF2-40B4-BE49-F238E27FC236}">
                    <a16:creationId xmlns:a16="http://schemas.microsoft.com/office/drawing/2014/main" id="{6FFDEB02-1F2C-0947-B870-3C057BF59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09" name="Picture 1608">
                <a:extLst>
                  <a:ext uri="{FF2B5EF4-FFF2-40B4-BE49-F238E27FC236}">
                    <a16:creationId xmlns:a16="http://schemas.microsoft.com/office/drawing/2014/main" id="{7CFD1AEF-41F0-C34C-9B6A-A8CED415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610" name="Picture 1609">
                <a:extLst>
                  <a:ext uri="{FF2B5EF4-FFF2-40B4-BE49-F238E27FC236}">
                    <a16:creationId xmlns:a16="http://schemas.microsoft.com/office/drawing/2014/main" id="{12AAF199-5337-2E48-B98D-9EE59D296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2" name="Group 1561">
              <a:extLst>
                <a:ext uri="{FF2B5EF4-FFF2-40B4-BE49-F238E27FC236}">
                  <a16:creationId xmlns:a16="http://schemas.microsoft.com/office/drawing/2014/main" id="{DAB02F25-D040-9444-AB62-4232C49629A3}"/>
                </a:ext>
              </a:extLst>
            </p:cNvPr>
            <p:cNvGrpSpPr/>
            <p:nvPr/>
          </p:nvGrpSpPr>
          <p:grpSpPr>
            <a:xfrm>
              <a:off x="4683335" y="3322589"/>
              <a:ext cx="984262" cy="1281159"/>
              <a:chOff x="363875" y="413442"/>
              <a:chExt cx="1306980" cy="1701220"/>
            </a:xfrm>
          </p:grpSpPr>
          <p:sp>
            <p:nvSpPr>
              <p:cNvPr id="1583" name="Oval 1582">
                <a:extLst>
                  <a:ext uri="{FF2B5EF4-FFF2-40B4-BE49-F238E27FC236}">
                    <a16:creationId xmlns:a16="http://schemas.microsoft.com/office/drawing/2014/main" id="{D62965BF-9E8F-6F4F-828C-AB6E7013963A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84" name="Rectangle 1583">
                <a:extLst>
                  <a:ext uri="{FF2B5EF4-FFF2-40B4-BE49-F238E27FC236}">
                    <a16:creationId xmlns:a16="http://schemas.microsoft.com/office/drawing/2014/main" id="{C2E7874B-18C8-D145-A631-1D33F607046A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77223D7B-2D34-E242-82D5-02EF98ABDE19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6" name="Rectangle 1585">
                <a:extLst>
                  <a:ext uri="{FF2B5EF4-FFF2-40B4-BE49-F238E27FC236}">
                    <a16:creationId xmlns:a16="http://schemas.microsoft.com/office/drawing/2014/main" id="{2C5DE34D-77B0-8346-91F6-9B0A0F218081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87" name="Rectangle 1586">
                <a:extLst>
                  <a:ext uri="{FF2B5EF4-FFF2-40B4-BE49-F238E27FC236}">
                    <a16:creationId xmlns:a16="http://schemas.microsoft.com/office/drawing/2014/main" id="{34D1CB88-9748-E043-A4CC-4263D30F138E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88" name="Picture 1587">
                <a:extLst>
                  <a:ext uri="{FF2B5EF4-FFF2-40B4-BE49-F238E27FC236}">
                    <a16:creationId xmlns:a16="http://schemas.microsoft.com/office/drawing/2014/main" id="{FE25603A-E324-6A4F-8542-F195E6F1C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9" name="Picture 1588">
                <a:extLst>
                  <a:ext uri="{FF2B5EF4-FFF2-40B4-BE49-F238E27FC236}">
                    <a16:creationId xmlns:a16="http://schemas.microsoft.com/office/drawing/2014/main" id="{A8E01758-8658-BC42-842A-0B677AF2D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0" name="Picture 1589">
                <a:extLst>
                  <a:ext uri="{FF2B5EF4-FFF2-40B4-BE49-F238E27FC236}">
                    <a16:creationId xmlns:a16="http://schemas.microsoft.com/office/drawing/2014/main" id="{4034F699-ABC4-D443-BF1D-D762F7A63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1" name="Picture 1590">
                <a:extLst>
                  <a:ext uri="{FF2B5EF4-FFF2-40B4-BE49-F238E27FC236}">
                    <a16:creationId xmlns:a16="http://schemas.microsoft.com/office/drawing/2014/main" id="{EA2F4632-2300-EB44-90BE-3B0A04F40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2" name="Picture 1591">
                <a:extLst>
                  <a:ext uri="{FF2B5EF4-FFF2-40B4-BE49-F238E27FC236}">
                    <a16:creationId xmlns:a16="http://schemas.microsoft.com/office/drawing/2014/main" id="{94E98D49-7D09-894A-9F51-40C708513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3" name="Picture 1592">
                <a:extLst>
                  <a:ext uri="{FF2B5EF4-FFF2-40B4-BE49-F238E27FC236}">
                    <a16:creationId xmlns:a16="http://schemas.microsoft.com/office/drawing/2014/main" id="{CB880319-4DE7-A347-8ACB-19322F0AB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94" name="Picture 1593">
                <a:extLst>
                  <a:ext uri="{FF2B5EF4-FFF2-40B4-BE49-F238E27FC236}">
                    <a16:creationId xmlns:a16="http://schemas.microsoft.com/office/drawing/2014/main" id="{D4CE4FFC-FE1E-7E48-B3E7-AE69A9931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75" y="545829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5" name="Picture 1594">
                <a:extLst>
                  <a:ext uri="{FF2B5EF4-FFF2-40B4-BE49-F238E27FC236}">
                    <a16:creationId xmlns:a16="http://schemas.microsoft.com/office/drawing/2014/main" id="{FD04D36C-E3BB-5B43-8AB6-CF4B154CE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482" y="540898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96" name="Picture 1595">
                <a:extLst>
                  <a:ext uri="{FF2B5EF4-FFF2-40B4-BE49-F238E27FC236}">
                    <a16:creationId xmlns:a16="http://schemas.microsoft.com/office/drawing/2014/main" id="{76EA83B8-09CD-4444-AB15-5E6598745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980" y="1861455"/>
                <a:ext cx="211373" cy="253207"/>
              </a:xfrm>
              <a:prstGeom prst="rect">
                <a:avLst/>
              </a:prstGeom>
            </p:spPr>
          </p:pic>
        </p:grpSp>
        <p:grpSp>
          <p:nvGrpSpPr>
            <p:cNvPr id="1563" name="Group 1562">
              <a:extLst>
                <a:ext uri="{FF2B5EF4-FFF2-40B4-BE49-F238E27FC236}">
                  <a16:creationId xmlns:a16="http://schemas.microsoft.com/office/drawing/2014/main" id="{CCD7FC05-184A-4248-8B04-0417EC8D52C9}"/>
                </a:ext>
              </a:extLst>
            </p:cNvPr>
            <p:cNvGrpSpPr/>
            <p:nvPr/>
          </p:nvGrpSpPr>
          <p:grpSpPr>
            <a:xfrm>
              <a:off x="4668211" y="1682424"/>
              <a:ext cx="1013383" cy="1270599"/>
              <a:chOff x="343849" y="369423"/>
              <a:chExt cx="1345649" cy="1687197"/>
            </a:xfrm>
          </p:grpSpPr>
          <p:sp>
            <p:nvSpPr>
              <p:cNvPr id="1569" name="Oval 1568">
                <a:extLst>
                  <a:ext uri="{FF2B5EF4-FFF2-40B4-BE49-F238E27FC236}">
                    <a16:creationId xmlns:a16="http://schemas.microsoft.com/office/drawing/2014/main" id="{60B9056E-FF45-1544-B607-307BE89C3D8C}"/>
                  </a:ext>
                </a:extLst>
              </p:cNvPr>
              <p:cNvSpPr/>
              <p:nvPr/>
            </p:nvSpPr>
            <p:spPr>
              <a:xfrm>
                <a:off x="420654" y="677389"/>
                <a:ext cx="1194445" cy="113110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 dirty="0"/>
              </a:p>
            </p:txBody>
          </p:sp>
          <p:sp>
            <p:nvSpPr>
              <p:cNvPr id="1570" name="Rectangle 1569">
                <a:extLst>
                  <a:ext uri="{FF2B5EF4-FFF2-40B4-BE49-F238E27FC236}">
                    <a16:creationId xmlns:a16="http://schemas.microsoft.com/office/drawing/2014/main" id="{636F7DA7-8EBE-CC41-A293-70A04A8670E6}"/>
                  </a:ext>
                </a:extLst>
              </p:cNvPr>
              <p:cNvSpPr/>
              <p:nvPr/>
            </p:nvSpPr>
            <p:spPr>
              <a:xfrm>
                <a:off x="845429" y="1485231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1" name="Rectangle 1570">
                <a:extLst>
                  <a:ext uri="{FF2B5EF4-FFF2-40B4-BE49-F238E27FC236}">
                    <a16:creationId xmlns:a16="http://schemas.microsoft.com/office/drawing/2014/main" id="{9B718EA9-7C69-8646-ACF3-5B974A53ED10}"/>
                  </a:ext>
                </a:extLst>
              </p:cNvPr>
              <p:cNvSpPr/>
              <p:nvPr/>
            </p:nvSpPr>
            <p:spPr>
              <a:xfrm>
                <a:off x="1132773" y="1482666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C8ABECF8-4A6F-5D49-B74A-03FDBF12C236}"/>
                  </a:ext>
                </a:extLst>
              </p:cNvPr>
              <p:cNvSpPr/>
              <p:nvPr/>
            </p:nvSpPr>
            <p:spPr>
              <a:xfrm>
                <a:off x="836276" y="700495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B5A5F928-2CFA-2347-9B08-7590E0EF3E01}"/>
                  </a:ext>
                </a:extLst>
              </p:cNvPr>
              <p:cNvSpPr/>
              <p:nvPr/>
            </p:nvSpPr>
            <p:spPr>
              <a:xfrm>
                <a:off x="1123620" y="697930"/>
                <a:ext cx="66705" cy="323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pic>
            <p:nvPicPr>
              <p:cNvPr id="1574" name="Picture 1573">
                <a:extLst>
                  <a:ext uri="{FF2B5EF4-FFF2-40B4-BE49-F238E27FC236}">
                    <a16:creationId xmlns:a16="http://schemas.microsoft.com/office/drawing/2014/main" id="{908968ED-1D9A-734E-AE0C-8175E4065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413442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5" name="Picture 1574">
                <a:extLst>
                  <a:ext uri="{FF2B5EF4-FFF2-40B4-BE49-F238E27FC236}">
                    <a16:creationId xmlns:a16="http://schemas.microsoft.com/office/drawing/2014/main" id="{AE93292D-991B-BC42-9161-442CBF78D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62" y="59494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6" name="Picture 1575">
                <a:extLst>
                  <a:ext uri="{FF2B5EF4-FFF2-40B4-BE49-F238E27FC236}">
                    <a16:creationId xmlns:a16="http://schemas.microsoft.com/office/drawing/2014/main" id="{5A5A9060-79E3-0544-AC58-B8C578682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031" y="588545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7" name="Picture 1576">
                <a:extLst>
                  <a:ext uri="{FF2B5EF4-FFF2-40B4-BE49-F238E27FC236}">
                    <a16:creationId xmlns:a16="http://schemas.microsoft.com/office/drawing/2014/main" id="{7E7EF1D1-F0B8-F843-8398-358BB9521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5876" y="1666954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8" name="Picture 1577">
                <a:extLst>
                  <a:ext uri="{FF2B5EF4-FFF2-40B4-BE49-F238E27FC236}">
                    <a16:creationId xmlns:a16="http://schemas.microsoft.com/office/drawing/2014/main" id="{CD2A5EF0-2D8A-6A4C-96EF-37C1F223E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309" y="1678098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79" name="Picture 1578">
                <a:extLst>
                  <a:ext uri="{FF2B5EF4-FFF2-40B4-BE49-F238E27FC236}">
                    <a16:creationId xmlns:a16="http://schemas.microsoft.com/office/drawing/2014/main" id="{E98E6F06-8C2A-3F40-9C52-C05E2DAE2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8147" y="1845510"/>
                <a:ext cx="128888" cy="211110"/>
              </a:xfrm>
              <a:prstGeom prst="rect">
                <a:avLst/>
              </a:prstGeom>
            </p:spPr>
          </p:pic>
          <p:pic>
            <p:nvPicPr>
              <p:cNvPr id="1580" name="Picture 1579">
                <a:extLst>
                  <a:ext uri="{FF2B5EF4-FFF2-40B4-BE49-F238E27FC236}">
                    <a16:creationId xmlns:a16="http://schemas.microsoft.com/office/drawing/2014/main" id="{F71BBD76-48A6-E745-879E-DE6BA3D83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49" y="1672824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1" name="Picture 1580">
                <a:extLst>
                  <a:ext uri="{FF2B5EF4-FFF2-40B4-BE49-F238E27FC236}">
                    <a16:creationId xmlns:a16="http://schemas.microsoft.com/office/drawing/2014/main" id="{583065BA-AB9E-A147-B799-2025C0044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8125" y="1672503"/>
                <a:ext cx="211373" cy="253207"/>
              </a:xfrm>
              <a:prstGeom prst="rect">
                <a:avLst/>
              </a:prstGeom>
            </p:spPr>
          </p:pic>
          <p:pic>
            <p:nvPicPr>
              <p:cNvPr id="1582" name="Picture 1581">
                <a:extLst>
                  <a:ext uri="{FF2B5EF4-FFF2-40B4-BE49-F238E27FC236}">
                    <a16:creationId xmlns:a16="http://schemas.microsoft.com/office/drawing/2014/main" id="{B51E05F2-E066-8D49-8B5D-82C13F253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736" y="369423"/>
                <a:ext cx="211373" cy="2532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/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4" name="TextBox 1563">
                  <a:extLst>
                    <a:ext uri="{FF2B5EF4-FFF2-40B4-BE49-F238E27FC236}">
                      <a16:creationId xmlns:a16="http://schemas.microsoft.com/office/drawing/2014/main" id="{7972AC69-2564-B44E-86E0-51C1ACADE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77025" y="132942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/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1" i="1" smtClean="0">
                            <a:latin typeface="Cambria Math" panose="02040503050406030204" pitchFamily="18" charset="0"/>
                            <a:cs typeface="Arial"/>
                          </a:rPr>
                          <m:t>→</m:t>
                        </m:r>
                      </m:oMath>
                    </m:oMathPara>
                  </a14:m>
                  <a:endParaRPr lang="en-US" sz="2500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65" name="TextBox 1564">
                  <a:extLst>
                    <a:ext uri="{FF2B5EF4-FFF2-40B4-BE49-F238E27FC236}">
                      <a16:creationId xmlns:a16="http://schemas.microsoft.com/office/drawing/2014/main" id="{A4A6552A-0543-9D48-B6F3-BBA529365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88207" y="2936934"/>
                  <a:ext cx="1843656" cy="4770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6" name="TextBox 1565">
              <a:extLst>
                <a:ext uri="{FF2B5EF4-FFF2-40B4-BE49-F238E27FC236}">
                  <a16:creationId xmlns:a16="http://schemas.microsoft.com/office/drawing/2014/main" id="{57B4D6C0-ECEF-4C41-BB99-71626BCE52CD}"/>
                </a:ext>
              </a:extLst>
            </p:cNvPr>
            <p:cNvSpPr txBox="1"/>
            <p:nvPr/>
          </p:nvSpPr>
          <p:spPr>
            <a:xfrm>
              <a:off x="5681594" y="513631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B486CC5D-8FF8-2C4A-9730-048E08F065B3}"/>
                </a:ext>
              </a:extLst>
            </p:cNvPr>
            <p:cNvSpPr txBox="1"/>
            <p:nvPr/>
          </p:nvSpPr>
          <p:spPr>
            <a:xfrm>
              <a:off x="5681594" y="2118855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6 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A45DAD3D-9C32-874B-9B23-DECAA415C0E7}"/>
                </a:ext>
              </a:extLst>
            </p:cNvPr>
            <p:cNvSpPr txBox="1"/>
            <p:nvPr/>
          </p:nvSpPr>
          <p:spPr>
            <a:xfrm>
              <a:off x="5666360" y="378027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5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/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 smtClean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282177-076F-A04C-9B5A-12447B08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340" y="1037024"/>
                <a:ext cx="420852" cy="236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667009-914E-7241-A7F6-F4ED1B0A40B0}"/>
              </a:ext>
            </a:extLst>
          </p:cNvPr>
          <p:cNvSpPr txBox="1"/>
          <p:nvPr/>
        </p:nvSpPr>
        <p:spPr>
          <a:xfrm>
            <a:off x="602659" y="1768620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(guided)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07970-00F1-B34E-940C-FFC9BFC60E83}"/>
              </a:ext>
            </a:extLst>
          </p:cNvPr>
          <p:cNvSpPr txBox="1"/>
          <p:nvPr/>
        </p:nvSpPr>
        <p:spPr>
          <a:xfrm>
            <a:off x="1289580" y="1044788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10" name="Rounded Rectangle 234">
            <a:extLst>
              <a:ext uri="{FF2B5EF4-FFF2-40B4-BE49-F238E27FC236}">
                <a16:creationId xmlns:a16="http://schemas.microsoft.com/office/drawing/2014/main" id="{4832AED7-EA14-9F40-BFCF-CC6615774F85}"/>
              </a:ext>
            </a:extLst>
          </p:cNvPr>
          <p:cNvSpPr/>
          <p:nvPr/>
        </p:nvSpPr>
        <p:spPr>
          <a:xfrm>
            <a:off x="682195" y="533539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BDDFB-6448-6D4F-A335-004B0BD7877E}"/>
              </a:ext>
            </a:extLst>
          </p:cNvPr>
          <p:cNvSpPr txBox="1">
            <a:spLocks/>
          </p:cNvSpPr>
          <p:nvPr/>
        </p:nvSpPr>
        <p:spPr>
          <a:xfrm>
            <a:off x="952107" y="680417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BD976-AD69-984A-9881-4D2918C568E0}"/>
              </a:ext>
            </a:extLst>
          </p:cNvPr>
          <p:cNvSpPr txBox="1">
            <a:spLocks/>
          </p:cNvSpPr>
          <p:nvPr/>
        </p:nvSpPr>
        <p:spPr>
          <a:xfrm>
            <a:off x="952107" y="127030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F99FF-57B9-8042-88C4-7FAA5A09E59E}"/>
              </a:ext>
            </a:extLst>
          </p:cNvPr>
          <p:cNvSpPr txBox="1">
            <a:spLocks/>
          </p:cNvSpPr>
          <p:nvPr/>
        </p:nvSpPr>
        <p:spPr>
          <a:xfrm>
            <a:off x="952107" y="977813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3D289-6EFC-7D4A-9715-FDD1010E60FE}"/>
              </a:ext>
            </a:extLst>
          </p:cNvPr>
          <p:cNvGrpSpPr/>
          <p:nvPr/>
        </p:nvGrpSpPr>
        <p:grpSpPr>
          <a:xfrm>
            <a:off x="1532030" y="680417"/>
            <a:ext cx="292212" cy="884534"/>
            <a:chOff x="2046576" y="1165086"/>
            <a:chExt cx="548640" cy="1372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2D581B-EA58-A24B-903A-1337B81DEA6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3CD57E-6DEC-3F42-98DD-5CE7335C5A22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3D0C63-BB99-3C4B-A262-814DC71F7B4D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0B8A8E-6F4E-0948-A84C-449CB9AA9B96}"/>
              </a:ext>
            </a:extLst>
          </p:cNvPr>
          <p:cNvGrpSpPr/>
          <p:nvPr/>
        </p:nvGrpSpPr>
        <p:grpSpPr>
          <a:xfrm>
            <a:off x="725276" y="1076991"/>
            <a:ext cx="1320180" cy="204847"/>
            <a:chOff x="5040442" y="4579632"/>
            <a:chExt cx="1161886" cy="1489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26F7C1-4C52-6640-8F3E-C9EE3797B73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0366B-F11D-3D4B-AC6B-496EFF642059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C61CE14-84CD-604E-8D47-C00C15F5A17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5DF84C-525D-9248-9F81-B2B5D78DEF8D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71D025D-A7AB-DB48-87E7-19FDF05CC813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D47CD2-87CB-6D40-8469-87DA556FA404}"/>
              </a:ext>
            </a:extLst>
          </p:cNvPr>
          <p:cNvSpPr txBox="1"/>
          <p:nvPr/>
        </p:nvSpPr>
        <p:spPr>
          <a:xfrm>
            <a:off x="2285579" y="1776389"/>
            <a:ext cx="160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1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EDB20-E147-D142-8E23-FBEB5BC1CADD}"/>
              </a:ext>
            </a:extLst>
          </p:cNvPr>
          <p:cNvSpPr txBox="1"/>
          <p:nvPr/>
        </p:nvSpPr>
        <p:spPr>
          <a:xfrm>
            <a:off x="2972500" y="1052556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26" name="Rounded Rectangle 234">
            <a:extLst>
              <a:ext uri="{FF2B5EF4-FFF2-40B4-BE49-F238E27FC236}">
                <a16:creationId xmlns:a16="http://schemas.microsoft.com/office/drawing/2014/main" id="{9B4BA952-DEC6-5B48-A15D-1C23D631EBFF}"/>
              </a:ext>
            </a:extLst>
          </p:cNvPr>
          <p:cNvSpPr/>
          <p:nvPr/>
        </p:nvSpPr>
        <p:spPr>
          <a:xfrm>
            <a:off x="2365115" y="541306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6DFEB-7A63-E843-99A4-6F4505F37EAC}"/>
              </a:ext>
            </a:extLst>
          </p:cNvPr>
          <p:cNvSpPr txBox="1">
            <a:spLocks/>
          </p:cNvSpPr>
          <p:nvPr/>
        </p:nvSpPr>
        <p:spPr>
          <a:xfrm>
            <a:off x="2635027" y="68818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44ACFB-5ADF-1346-8AD2-A8DFFB10BB88}"/>
              </a:ext>
            </a:extLst>
          </p:cNvPr>
          <p:cNvSpPr txBox="1">
            <a:spLocks/>
          </p:cNvSpPr>
          <p:nvPr/>
        </p:nvSpPr>
        <p:spPr>
          <a:xfrm>
            <a:off x="2635027" y="128084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EEE8A-7123-6947-A475-88444A567AFC}"/>
              </a:ext>
            </a:extLst>
          </p:cNvPr>
          <p:cNvSpPr txBox="1">
            <a:spLocks/>
          </p:cNvSpPr>
          <p:nvPr/>
        </p:nvSpPr>
        <p:spPr>
          <a:xfrm>
            <a:off x="2635027" y="985582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586" dirty="0">
              <a:solidFill>
                <a:srgbClr val="5BF06C"/>
              </a:solidFill>
              <a:latin typeface="Helvetica"/>
              <a:cs typeface="Helvetica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31291-2B3D-AE40-93F8-2A2EB13EACBA}"/>
              </a:ext>
            </a:extLst>
          </p:cNvPr>
          <p:cNvGrpSpPr/>
          <p:nvPr/>
        </p:nvGrpSpPr>
        <p:grpSpPr>
          <a:xfrm>
            <a:off x="3214950" y="688185"/>
            <a:ext cx="292212" cy="887311"/>
            <a:chOff x="2046576" y="1165086"/>
            <a:chExt cx="548640" cy="13768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57BC59-FA8D-134C-8887-A1F8AA6B1D90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3EB344-0A62-A749-8112-3680592EF485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4712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793079-E08F-3E48-88A0-17104194DC93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3B5016C5-2866-B14C-9CFF-FDAEC4F32D1E}"/>
              </a:ext>
            </a:extLst>
          </p:cNvPr>
          <p:cNvSpPr>
            <a:spLocks noChangeAspect="1"/>
          </p:cNvSpPr>
          <p:nvPr/>
        </p:nvSpPr>
        <p:spPr>
          <a:xfrm flipH="1">
            <a:off x="2408196" y="1092954"/>
            <a:ext cx="51949" cy="62858"/>
          </a:xfrm>
          <a:prstGeom prst="ellipse">
            <a:avLst/>
          </a:prstGeom>
          <a:solidFill>
            <a:srgbClr val="800000"/>
          </a:solidFill>
          <a:ln w="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D7A673-D537-BD40-9927-55422DC08B8E}"/>
              </a:ext>
            </a:extLst>
          </p:cNvPr>
          <p:cNvCxnSpPr/>
          <p:nvPr/>
        </p:nvCxnSpPr>
        <p:spPr>
          <a:xfrm flipH="1" flipV="1">
            <a:off x="2456068" y="1143693"/>
            <a:ext cx="181840" cy="145914"/>
          </a:xfrm>
          <a:prstGeom prst="line">
            <a:avLst/>
          </a:prstGeom>
          <a:solidFill>
            <a:srgbClr val="800000"/>
          </a:solidFill>
          <a:ln w="1905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16A0A4-3716-8746-9F6E-460B66D90ED7}"/>
              </a:ext>
            </a:extLst>
          </p:cNvPr>
          <p:cNvGrpSpPr/>
          <p:nvPr/>
        </p:nvGrpSpPr>
        <p:grpSpPr>
          <a:xfrm>
            <a:off x="343462" y="2440997"/>
            <a:ext cx="1878646" cy="1758303"/>
            <a:chOff x="3740345" y="533537"/>
            <a:chExt cx="1878646" cy="1758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/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B57AE0-AC06-FF42-A3DF-F8E5D70B2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45" y="1007386"/>
                  <a:ext cx="420852" cy="2366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FC707A-69AA-1645-9A04-8BCDE1EC5E26}"/>
                </a:ext>
              </a:extLst>
            </p:cNvPr>
            <p:cNvSpPr txBox="1"/>
            <p:nvPr/>
          </p:nvSpPr>
          <p:spPr>
            <a:xfrm>
              <a:off x="4009638" y="1768620"/>
              <a:ext cx="16093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cue</a:t>
              </a:r>
            </a:p>
            <a:p>
              <a:pPr algn="ctr"/>
              <a:r>
                <a:rPr lang="en-US" sz="1400" dirty="0">
                  <a:latin typeface="Arial"/>
                  <a:cs typeface="Arial"/>
                </a:rPr>
                <a:t>(free)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D59531-58A0-2C4D-B644-9B854274336D}"/>
                </a:ext>
              </a:extLst>
            </p:cNvPr>
            <p:cNvSpPr txBox="1"/>
            <p:nvPr/>
          </p:nvSpPr>
          <p:spPr>
            <a:xfrm>
              <a:off x="4696559" y="1044788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42" name="Rounded Rectangle 234">
              <a:extLst>
                <a:ext uri="{FF2B5EF4-FFF2-40B4-BE49-F238E27FC236}">
                  <a16:creationId xmlns:a16="http://schemas.microsoft.com/office/drawing/2014/main" id="{92A77A13-D0AF-E448-8565-4EC30B6651A9}"/>
                </a:ext>
              </a:extLst>
            </p:cNvPr>
            <p:cNvSpPr/>
            <p:nvPr/>
          </p:nvSpPr>
          <p:spPr>
            <a:xfrm>
              <a:off x="4089174" y="533537"/>
              <a:ext cx="1408323" cy="122243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8C048F5-A464-6D41-890B-ECD21DB4BB3E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680417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FFA3E0-2125-3045-8494-D0D9F2783CF6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12697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1452C0-55C2-4C44-B1FE-EAAD2C305168}"/>
                </a:ext>
              </a:extLst>
            </p:cNvPr>
            <p:cNvSpPr txBox="1">
              <a:spLocks/>
            </p:cNvSpPr>
            <p:nvPr/>
          </p:nvSpPr>
          <p:spPr>
            <a:xfrm>
              <a:off x="4359086" y="977813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7F1E72E-13DE-9A4C-BC48-28F571F5EEC0}"/>
                </a:ext>
              </a:extLst>
            </p:cNvPr>
            <p:cNvGrpSpPr/>
            <p:nvPr/>
          </p:nvGrpSpPr>
          <p:grpSpPr>
            <a:xfrm>
              <a:off x="4939009" y="680417"/>
              <a:ext cx="292212" cy="883943"/>
              <a:chOff x="2046576" y="1165086"/>
              <a:chExt cx="548640" cy="13716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578B22-AA34-B74E-AD4C-80522DA1C5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FC20DF-CEB5-DB41-9CC0-ACD4CED80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DEFDCB-A547-404E-AE00-F9A9BBF53A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6866BB-A7C6-6A4D-B2FD-19F844342582}"/>
                </a:ext>
              </a:extLst>
            </p:cNvPr>
            <p:cNvGrpSpPr/>
            <p:nvPr/>
          </p:nvGrpSpPr>
          <p:grpSpPr>
            <a:xfrm>
              <a:off x="4132255" y="1076991"/>
              <a:ext cx="1320180" cy="204847"/>
              <a:chOff x="5040442" y="4579632"/>
              <a:chExt cx="1161886" cy="148996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7670B0D-7D7F-874F-97D2-4AAA3907DC6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1E7FA89-B1B3-7F4B-8D47-2C01860EC34B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57D66E6-7F3B-C54E-885F-EEC55F14359E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50C857C-73C3-DB48-91D1-5AE2A54D4B6E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863CFE8-7EF2-AF4D-9532-438C8AAE2839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53ED492-2272-A24C-95F1-3B67413F4F35}"/>
              </a:ext>
            </a:extLst>
          </p:cNvPr>
          <p:cNvGrpSpPr/>
          <p:nvPr/>
        </p:nvGrpSpPr>
        <p:grpSpPr>
          <a:xfrm>
            <a:off x="2046096" y="2452486"/>
            <a:ext cx="1864104" cy="1542863"/>
            <a:chOff x="5526170" y="533534"/>
            <a:chExt cx="1864104" cy="15428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6FCB78B-D946-B84F-9B03-C79BC353DED5}"/>
                </a:ext>
              </a:extLst>
            </p:cNvPr>
            <p:cNvGrpSpPr/>
            <p:nvPr/>
          </p:nvGrpSpPr>
          <p:grpSpPr>
            <a:xfrm>
              <a:off x="7004310" y="1072999"/>
              <a:ext cx="229392" cy="194793"/>
              <a:chOff x="12625460" y="1755725"/>
              <a:chExt cx="430693" cy="302259"/>
            </a:xfrm>
            <a:solidFill>
              <a:srgbClr val="000090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06CA12-4F2E-3543-9937-5CAE5CEDE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5460" y="1831572"/>
                <a:ext cx="341412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548B8C4-8B18-3041-A54A-C6DFC8F18D73}"/>
                  </a:ext>
                </a:extLst>
              </p:cNvPr>
              <p:cNvSpPr/>
              <p:nvPr/>
            </p:nvSpPr>
            <p:spPr>
              <a:xfrm>
                <a:off x="12958617" y="1755725"/>
                <a:ext cx="97536" cy="97537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/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38" b="1" i="1" dirty="0">
                            <a:latin typeface="Cambria Math" panose="02040503050406030204" pitchFamily="18" charset="0"/>
                            <a:cs typeface="Arial"/>
                          </a:rPr>
                          <m:t>−&gt;</m:t>
                        </m:r>
                      </m:oMath>
                    </m:oMathPara>
                  </a14:m>
                  <a:endParaRPr lang="en-US" sz="938" b="1" dirty="0">
                    <a:latin typeface="Arial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EEEB36-0DA1-3040-A337-C6EB9CE0C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70" y="1017786"/>
                  <a:ext cx="420852" cy="2366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538E02-104A-5241-9AC8-27A7105D1AB5}"/>
                </a:ext>
              </a:extLst>
            </p:cNvPr>
            <p:cNvSpPr txBox="1"/>
            <p:nvPr/>
          </p:nvSpPr>
          <p:spPr>
            <a:xfrm>
              <a:off x="5780921" y="1768620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</a:t>
              </a:r>
              <a:r>
                <a:rPr lang="en-US" altLang="zh-TW" sz="1400" dirty="0">
                  <a:latin typeface="Arial"/>
                  <a:cs typeface="Arial"/>
                </a:rPr>
                <a:t>2 choice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FE4DA6-F654-D644-BBCC-66CD0FB3A449}"/>
                </a:ext>
              </a:extLst>
            </p:cNvPr>
            <p:cNvSpPr txBox="1"/>
            <p:nvPr/>
          </p:nvSpPr>
          <p:spPr>
            <a:xfrm>
              <a:off x="6467846" y="1044783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58" name="Rounded Rectangle 234">
              <a:extLst>
                <a:ext uri="{FF2B5EF4-FFF2-40B4-BE49-F238E27FC236}">
                  <a16:creationId xmlns:a16="http://schemas.microsoft.com/office/drawing/2014/main" id="{D340A6B1-442D-C441-8367-4EF8ACEBF2D9}"/>
                </a:ext>
              </a:extLst>
            </p:cNvPr>
            <p:cNvSpPr/>
            <p:nvPr/>
          </p:nvSpPr>
          <p:spPr>
            <a:xfrm>
              <a:off x="5860457" y="533534"/>
              <a:ext cx="1408323" cy="1214663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4C35E6-DC68-BF45-B573-1CCEC4F368D9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680412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1A31BE-65A1-BB41-A2AD-B2B61EBC648F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127029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3A59A-86FD-F542-87A5-40FD579F5916}"/>
                </a:ext>
              </a:extLst>
            </p:cNvPr>
            <p:cNvSpPr txBox="1">
              <a:spLocks/>
            </p:cNvSpPr>
            <p:nvPr/>
          </p:nvSpPr>
          <p:spPr>
            <a:xfrm>
              <a:off x="6130373" y="977809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>
                  <a:latin typeface="Helvetica"/>
                  <a:cs typeface="Helvetica"/>
                </a:rPr>
                <a:t>5</a:t>
              </a:r>
              <a:endParaRPr lang="en-US" sz="1375" dirty="0">
                <a:latin typeface="Helvetica"/>
                <a:cs typeface="Helvetica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249D179-0BD7-8F46-8CF2-C4E5D666728F}"/>
                </a:ext>
              </a:extLst>
            </p:cNvPr>
            <p:cNvGrpSpPr/>
            <p:nvPr/>
          </p:nvGrpSpPr>
          <p:grpSpPr>
            <a:xfrm>
              <a:off x="6710296" y="680412"/>
              <a:ext cx="292212" cy="884534"/>
              <a:chOff x="2046576" y="1165086"/>
              <a:chExt cx="548640" cy="137251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D81CA0-E693-9B47-B23E-274A01545D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1350C29-C023-F949-816E-103FEFB13E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80402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A652A8-F97C-864F-8419-C650DFCFFE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4687AA-F344-A046-9032-8A37197E9967}"/>
                </a:ext>
              </a:extLst>
            </p:cNvPr>
            <p:cNvGrpSpPr/>
            <p:nvPr/>
          </p:nvGrpSpPr>
          <p:grpSpPr>
            <a:xfrm rot="17810112">
              <a:off x="5869712" y="1266738"/>
              <a:ext cx="277952" cy="162523"/>
              <a:chOff x="4945434" y="1021243"/>
              <a:chExt cx="202169" cy="14303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A777A8F-18FF-9B40-A01E-93753F868BB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5434" y="102124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46F1CAF-FF36-144D-B680-974079E2E778}"/>
                  </a:ext>
                </a:extLst>
              </p:cNvPr>
              <p:cNvCxnSpPr/>
              <p:nvPr/>
            </p:nvCxnSpPr>
            <p:spPr>
              <a:xfrm flipH="1" flipV="1">
                <a:off x="4987566" y="1058148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51C2A9A-AE03-3149-865A-BE53813B969F}"/>
              </a:ext>
            </a:extLst>
          </p:cNvPr>
          <p:cNvGrpSpPr/>
          <p:nvPr/>
        </p:nvGrpSpPr>
        <p:grpSpPr>
          <a:xfrm rot="3758706">
            <a:off x="3491028" y="1282692"/>
            <a:ext cx="277568" cy="160986"/>
            <a:chOff x="6044051" y="1773957"/>
            <a:chExt cx="430699" cy="302256"/>
          </a:xfrm>
          <a:solidFill>
            <a:srgbClr val="000090"/>
          </a:solidFill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821ADB4-5E21-CA49-8381-E6B616A52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051" y="1849801"/>
              <a:ext cx="341412" cy="226412"/>
            </a:xfrm>
            <a:prstGeom prst="line">
              <a:avLst/>
            </a:prstGeom>
            <a:grpFill/>
            <a:ln w="19050" cmpd="sng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3DD01A-794E-5D4B-9145-38F0E575B77D}"/>
                </a:ext>
              </a:extLst>
            </p:cNvPr>
            <p:cNvSpPr/>
            <p:nvPr/>
          </p:nvSpPr>
          <p:spPr>
            <a:xfrm>
              <a:off x="6377214" y="1773957"/>
              <a:ext cx="97536" cy="97536"/>
            </a:xfrm>
            <a:prstGeom prst="ellipse">
              <a:avLst/>
            </a:prstGeom>
            <a:grpFill/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D6ACDD4-42DE-6847-BD38-370D38CBF8DA}"/>
              </a:ext>
            </a:extLst>
          </p:cNvPr>
          <p:cNvSpPr txBox="1"/>
          <p:nvPr/>
        </p:nvSpPr>
        <p:spPr>
          <a:xfrm>
            <a:off x="211415" y="210377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F27CF6-A271-C349-99FF-F49B43DF4C4E}"/>
              </a:ext>
            </a:extLst>
          </p:cNvPr>
          <p:cNvSpPr txBox="1"/>
          <p:nvPr/>
        </p:nvSpPr>
        <p:spPr>
          <a:xfrm>
            <a:off x="3999939" y="236280"/>
            <a:ext cx="36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B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E14885C-6221-BB4E-87C8-05A214C0D42F}"/>
              </a:ext>
            </a:extLst>
          </p:cNvPr>
          <p:cNvGrpSpPr/>
          <p:nvPr/>
        </p:nvGrpSpPr>
        <p:grpSpPr>
          <a:xfrm>
            <a:off x="6163468" y="541306"/>
            <a:ext cx="1408323" cy="1261791"/>
            <a:chOff x="2291544" y="2744495"/>
            <a:chExt cx="1408323" cy="126179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4813FC-0557-E24F-B349-C6E456508B04}"/>
                </a:ext>
              </a:extLst>
            </p:cNvPr>
            <p:cNvSpPr txBox="1"/>
            <p:nvPr/>
          </p:nvSpPr>
          <p:spPr>
            <a:xfrm>
              <a:off x="2898929" y="325574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07" name="Rounded Rectangle 234">
              <a:extLst>
                <a:ext uri="{FF2B5EF4-FFF2-40B4-BE49-F238E27FC236}">
                  <a16:creationId xmlns:a16="http://schemas.microsoft.com/office/drawing/2014/main" id="{5108A409-CCC6-0246-AFBE-91A5B834DCDD}"/>
                </a:ext>
              </a:extLst>
            </p:cNvPr>
            <p:cNvSpPr/>
            <p:nvPr/>
          </p:nvSpPr>
          <p:spPr>
            <a:xfrm>
              <a:off x="2291544" y="2744495"/>
              <a:ext cx="1408323" cy="126179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22CCC43-FABD-FE4C-A704-1FD746FAE684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289137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AC07443-6BA8-B947-9FCB-644BBF31A728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48067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7E2FAA-3A8B-B644-AA4F-72B5A01963C0}"/>
                </a:ext>
              </a:extLst>
            </p:cNvPr>
            <p:cNvSpPr txBox="1">
              <a:spLocks/>
            </p:cNvSpPr>
            <p:nvPr/>
          </p:nvSpPr>
          <p:spPr>
            <a:xfrm>
              <a:off x="2561456" y="318877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BF8A190-B5AB-E243-A5F8-CA7873127006}"/>
                </a:ext>
              </a:extLst>
            </p:cNvPr>
            <p:cNvGrpSpPr/>
            <p:nvPr/>
          </p:nvGrpSpPr>
          <p:grpSpPr>
            <a:xfrm>
              <a:off x="3141379" y="2891375"/>
              <a:ext cx="292212" cy="883943"/>
              <a:chOff x="2046576" y="1165086"/>
              <a:chExt cx="548640" cy="1371600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92E9AF6-53AE-7B44-8641-37BF5EF5C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E469250-0A1B-6A4F-822A-6A3D6C5926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EB34071-8552-4C40-B163-71570A514E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F04602D-E5AB-EB42-AD25-602ED764F6B1}"/>
                </a:ext>
              </a:extLst>
            </p:cNvPr>
            <p:cNvGrpSpPr/>
            <p:nvPr/>
          </p:nvGrpSpPr>
          <p:grpSpPr>
            <a:xfrm>
              <a:off x="2334625" y="3287949"/>
              <a:ext cx="1320180" cy="204847"/>
              <a:chOff x="5040442" y="4579632"/>
              <a:chExt cx="1161886" cy="14899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3653165-6015-E44E-8AD5-E21AF3596B4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F66A93B-F59D-7640-AE42-3457B7F0935E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78FE683-72CF-084F-9725-F4EFF57FD804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0762B48-BA07-3245-B11E-3EC0FF79A27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5182E23-5A80-3444-A7BC-8EF6EE560432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F4DD00-78C7-854F-9F85-0B843FEBE843}"/>
              </a:ext>
            </a:extLst>
          </p:cNvPr>
          <p:cNvGrpSpPr/>
          <p:nvPr/>
        </p:nvGrpSpPr>
        <p:grpSpPr>
          <a:xfrm>
            <a:off x="4472622" y="543400"/>
            <a:ext cx="1408323" cy="885612"/>
            <a:chOff x="600698" y="2746589"/>
            <a:chExt cx="1408323" cy="885612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E242F20-E892-C94B-8B13-81488734ED45}"/>
                </a:ext>
              </a:extLst>
            </p:cNvPr>
            <p:cNvSpPr txBox="1"/>
            <p:nvPr/>
          </p:nvSpPr>
          <p:spPr>
            <a:xfrm>
              <a:off x="1208083" y="3257839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38" name="Rounded Rectangle 234">
              <a:extLst>
                <a:ext uri="{FF2B5EF4-FFF2-40B4-BE49-F238E27FC236}">
                  <a16:creationId xmlns:a16="http://schemas.microsoft.com/office/drawing/2014/main" id="{5DDB4F86-03AB-F042-98F3-30B1F3587CC1}"/>
                </a:ext>
              </a:extLst>
            </p:cNvPr>
            <p:cNvSpPr/>
            <p:nvPr/>
          </p:nvSpPr>
          <p:spPr>
            <a:xfrm>
              <a:off x="600698" y="2746589"/>
              <a:ext cx="1408323" cy="88561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C4790D-6FAE-D541-A8E7-D493556F39F3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289346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927F1E-5654-8940-BCBF-7B0E5EC60275}"/>
                </a:ext>
              </a:extLst>
            </p:cNvPr>
            <p:cNvSpPr txBox="1">
              <a:spLocks/>
            </p:cNvSpPr>
            <p:nvPr/>
          </p:nvSpPr>
          <p:spPr>
            <a:xfrm>
              <a:off x="870610" y="3190864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F2A260C-2132-FE4F-A446-FF1F302C436C}"/>
                </a:ext>
              </a:extLst>
            </p:cNvPr>
            <p:cNvGrpSpPr/>
            <p:nvPr/>
          </p:nvGrpSpPr>
          <p:grpSpPr>
            <a:xfrm>
              <a:off x="1450533" y="2893468"/>
              <a:ext cx="292212" cy="592044"/>
              <a:chOff x="2046576" y="1165086"/>
              <a:chExt cx="548640" cy="918665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C341923-1578-A142-891C-FD72BDCB5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FC577FB-C9EC-4E4A-9AB2-E8E5EAF57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710AA18-5CA0-0840-806D-5458064022A0}"/>
                </a:ext>
              </a:extLst>
            </p:cNvPr>
            <p:cNvGrpSpPr/>
            <p:nvPr/>
          </p:nvGrpSpPr>
          <p:grpSpPr>
            <a:xfrm>
              <a:off x="643779" y="3290042"/>
              <a:ext cx="1320180" cy="204847"/>
              <a:chOff x="5040442" y="4579632"/>
              <a:chExt cx="1161886" cy="148996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4D5EDB91-4F8E-BF42-A536-A8B83441CE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AC6CBF8-C0C3-7C43-A184-8D1DDA5755E1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9977845-B452-414B-9781-360674C77339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672E63A-DB76-CE4F-B21D-384008CEEF0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383146F8-1C9C-1249-BE06-20DCCE726E7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D024F17-5BEA-C447-9335-0DEFFB87DEB8}"/>
              </a:ext>
            </a:extLst>
          </p:cNvPr>
          <p:cNvGrpSpPr/>
          <p:nvPr/>
        </p:nvGrpSpPr>
        <p:grpSpPr>
          <a:xfrm>
            <a:off x="7876717" y="531725"/>
            <a:ext cx="1408323" cy="2066562"/>
            <a:chOff x="4004793" y="2734914"/>
            <a:chExt cx="1408323" cy="206656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2A8128C-5511-1E47-A2DC-CB8CDD338A78}"/>
                </a:ext>
              </a:extLst>
            </p:cNvPr>
            <p:cNvSpPr txBox="1"/>
            <p:nvPr/>
          </p:nvSpPr>
          <p:spPr>
            <a:xfrm>
              <a:off x="4612178" y="3246164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22" name="Rounded Rectangle 234">
              <a:extLst>
                <a:ext uri="{FF2B5EF4-FFF2-40B4-BE49-F238E27FC236}">
                  <a16:creationId xmlns:a16="http://schemas.microsoft.com/office/drawing/2014/main" id="{771E2B8E-4F29-1042-BBF6-37F0D95477A0}"/>
                </a:ext>
              </a:extLst>
            </p:cNvPr>
            <p:cNvSpPr/>
            <p:nvPr/>
          </p:nvSpPr>
          <p:spPr>
            <a:xfrm>
              <a:off x="4004793" y="2734914"/>
              <a:ext cx="1408323" cy="206656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ECA84AF-0F9F-DB4C-ACBB-DBB748D39923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2881793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4A28CB-E720-4F4A-B09B-1754E1D03124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4710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FB461B-0616-EB4B-9BC1-394882CDDE46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179189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A473C4-E48A-3B4A-8D3D-1C0B28A7AFA6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2881793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AB6607D-7949-F24A-A56A-9668E3AE308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4710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0FDE22-4960-1E49-A61A-0861713642B1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179190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5FEFBAF-0B71-2742-B304-B9E9F70B0036}"/>
                </a:ext>
              </a:extLst>
            </p:cNvPr>
            <p:cNvGrpSpPr/>
            <p:nvPr/>
          </p:nvGrpSpPr>
          <p:grpSpPr>
            <a:xfrm>
              <a:off x="4047874" y="3278367"/>
              <a:ext cx="1320180" cy="204847"/>
              <a:chOff x="5040442" y="4579632"/>
              <a:chExt cx="1161886" cy="148996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4EE79B3-4020-8A47-8B3C-1271C6CEBDC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699EFE9-2035-154E-B8C8-D985B870BB56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0001CF9-4600-5941-9E1B-8DCFEE0D5CDB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1A095C7-38A4-A341-9862-FCD88642A507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408F31D-969E-5741-BD97-07DA6CC50E6B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481F379-8298-4E4D-85CD-2FAD73B8B211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376318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59DAD41-8D95-174F-94E0-38A2C4CF1C0F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376318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892753-E84D-CB4A-91BD-8317C1855AE2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07133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6CDB10-B01F-7244-9260-98B27C2000C5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07133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9089517-B798-8D4F-BD74-8C0606D1485F}"/>
                </a:ext>
              </a:extLst>
            </p:cNvPr>
            <p:cNvSpPr txBox="1">
              <a:spLocks/>
            </p:cNvSpPr>
            <p:nvPr/>
          </p:nvSpPr>
          <p:spPr>
            <a:xfrm>
              <a:off x="4274705" y="436322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A9DC68C-16F1-204F-A6AE-5B730287F36B}"/>
                </a:ext>
              </a:extLst>
            </p:cNvPr>
            <p:cNvSpPr txBox="1">
              <a:spLocks/>
            </p:cNvSpPr>
            <p:nvPr/>
          </p:nvSpPr>
          <p:spPr>
            <a:xfrm>
              <a:off x="4854628" y="436322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D5E6898-95B8-3D40-9E08-789983086404}"/>
              </a:ext>
            </a:extLst>
          </p:cNvPr>
          <p:cNvSpPr txBox="1"/>
          <p:nvPr/>
        </p:nvSpPr>
        <p:spPr>
          <a:xfrm>
            <a:off x="4869072" y="143376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9BF7AD7-C8F6-A242-A86E-8FD039E98012}"/>
              </a:ext>
            </a:extLst>
          </p:cNvPr>
          <p:cNvSpPr txBox="1"/>
          <p:nvPr/>
        </p:nvSpPr>
        <p:spPr>
          <a:xfrm>
            <a:off x="6550085" y="182636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23E09C-941B-7448-8C66-53631C72EE6C}"/>
              </a:ext>
            </a:extLst>
          </p:cNvPr>
          <p:cNvSpPr txBox="1"/>
          <p:nvPr/>
        </p:nvSpPr>
        <p:spPr>
          <a:xfrm>
            <a:off x="8247293" y="260808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DA1C8-514A-8F4B-877C-DD6D11E92244}"/>
              </a:ext>
            </a:extLst>
          </p:cNvPr>
          <p:cNvGrpSpPr/>
          <p:nvPr/>
        </p:nvGrpSpPr>
        <p:grpSpPr>
          <a:xfrm>
            <a:off x="9656181" y="543399"/>
            <a:ext cx="1408323" cy="3845284"/>
            <a:chOff x="5987461" y="3025985"/>
            <a:chExt cx="1408323" cy="3845284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A848EA0-4AEE-0947-9121-2517E73D653E}"/>
                </a:ext>
              </a:extLst>
            </p:cNvPr>
            <p:cNvSpPr txBox="1"/>
            <p:nvPr/>
          </p:nvSpPr>
          <p:spPr>
            <a:xfrm>
              <a:off x="6594846" y="3537236"/>
              <a:ext cx="193553" cy="182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159" name="Rounded Rectangle 234">
              <a:extLst>
                <a:ext uri="{FF2B5EF4-FFF2-40B4-BE49-F238E27FC236}">
                  <a16:creationId xmlns:a16="http://schemas.microsoft.com/office/drawing/2014/main" id="{D276AB57-DA66-D840-A921-F69882257C43}"/>
                </a:ext>
              </a:extLst>
            </p:cNvPr>
            <p:cNvSpPr/>
            <p:nvPr/>
          </p:nvSpPr>
          <p:spPr>
            <a:xfrm>
              <a:off x="5987461" y="3025985"/>
              <a:ext cx="1408323" cy="3475951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4DB848A-4113-D84A-A0C5-26CEAC9FB67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172865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9E83E4F-83C4-D34B-865A-DE211ACBA8D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7621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A9117E8-07F5-CC43-A11C-A440F0A54A68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3470261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19" dirty="0">
                <a:latin typeface="Helvetica"/>
                <a:cs typeface="Helvetica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6B45BD9-86DB-2848-83DF-10802C2DA70F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172865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1055E38-7484-3D40-AC5D-979BA189E78A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7621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677920-BC61-E343-B33F-D480ED68B2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3470262"/>
              <a:ext cx="292212" cy="294647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93AB1D6-818C-1749-9FDA-B860673340A2}"/>
                </a:ext>
              </a:extLst>
            </p:cNvPr>
            <p:cNvGrpSpPr/>
            <p:nvPr/>
          </p:nvGrpSpPr>
          <p:grpSpPr>
            <a:xfrm>
              <a:off x="6030542" y="3569439"/>
              <a:ext cx="1320180" cy="204847"/>
              <a:chOff x="5040442" y="4579632"/>
              <a:chExt cx="1161886" cy="148996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04EC922-1E13-AD4F-A431-20306C606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74DFC56-70A4-7944-8BDB-2672677EABCC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4AAFB66-FA2F-6542-80E3-99BAAE9D1871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8EA5560A-B17A-C74D-B431-0CCACD0FF464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EC04E75-ACE7-E24B-BD34-BE6CB6B7FCD4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67EB5D7-4C14-A145-92BF-F37E1CEA3215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0542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0310068-DEF2-234A-9102-2E3EFBC71CA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0542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A82A6B-B2D5-FC4D-A77B-628F2435881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346360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ADF37F8-7FFF-7748-B2EA-5A8B71B5D638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346360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56FC5BB4-257C-D94F-B387-8A1DDC3096A9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6382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F522AEE-6604-4247-A67A-02766516065B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6382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5418082-6431-4946-B55E-D632DB803B9D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4930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86C9D6A-14B7-FA4E-A360-62DD77938AD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4930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821B51C-5245-134A-996E-BDD39FF223D2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2224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DE27A93-F98C-1E4B-A35E-E4B4279798D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2224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E0ECD60-26F7-244C-B982-EA94E56F43E0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5145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9AC4DDB-BB61-EB4C-A339-54002C135192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5145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E0BABA1-84F4-C24A-9A2A-A5017E7423AC}"/>
                </a:ext>
              </a:extLst>
            </p:cNvPr>
            <p:cNvSpPr txBox="1">
              <a:spLocks/>
            </p:cNvSpPr>
            <p:nvPr/>
          </p:nvSpPr>
          <p:spPr>
            <a:xfrm>
              <a:off x="6257373" y="581935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3CA05E-E141-6F44-8304-A879018F1047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5819358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837C362-0EC4-E646-B6B3-FA2CB6CCC077}"/>
                </a:ext>
              </a:extLst>
            </p:cNvPr>
            <p:cNvSpPr txBox="1"/>
            <p:nvPr/>
          </p:nvSpPr>
          <p:spPr>
            <a:xfrm>
              <a:off x="6358037" y="6501937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 = 10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AFE5787-D2FB-DD45-A67B-30CED6A81B64}"/>
                </a:ext>
              </a:extLst>
            </p:cNvPr>
            <p:cNvSpPr txBox="1">
              <a:spLocks/>
            </p:cNvSpPr>
            <p:nvPr/>
          </p:nvSpPr>
          <p:spPr>
            <a:xfrm>
              <a:off x="6252605" y="6114638"/>
              <a:ext cx="292212" cy="294647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50A35E6-C88C-EC4E-82F2-F2923A876F3C}"/>
                </a:ext>
              </a:extLst>
            </p:cNvPr>
            <p:cNvSpPr txBox="1">
              <a:spLocks/>
            </p:cNvSpPr>
            <p:nvPr/>
          </p:nvSpPr>
          <p:spPr>
            <a:xfrm>
              <a:off x="6837296" y="6113046"/>
              <a:ext cx="292212" cy="294648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/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360E66-2B76-F147-BF7F-0CF75F00F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2" y="4813710"/>
                <a:ext cx="420852" cy="2366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FFEF922-EDEE-D94E-A5EE-F0A9253C70F3}"/>
              </a:ext>
            </a:extLst>
          </p:cNvPr>
          <p:cNvSpPr txBox="1"/>
          <p:nvPr/>
        </p:nvSpPr>
        <p:spPr>
          <a:xfrm>
            <a:off x="624946" y="5571212"/>
            <a:ext cx="1609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Trial 3</a:t>
            </a:r>
            <a:r>
              <a:rPr lang="en-US" altLang="zh-TW" sz="1400" dirty="0">
                <a:latin typeface="Arial"/>
                <a:cs typeface="Arial"/>
              </a:rPr>
              <a:t> cue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(free)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4B7C97-C73A-744F-8BCF-402E5AA943E9}"/>
              </a:ext>
            </a:extLst>
          </p:cNvPr>
          <p:cNvSpPr txBox="1"/>
          <p:nvPr/>
        </p:nvSpPr>
        <p:spPr>
          <a:xfrm>
            <a:off x="1311867" y="4847379"/>
            <a:ext cx="193553" cy="18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6" dirty="0"/>
              <a:t>+</a:t>
            </a:r>
          </a:p>
        </p:txBody>
      </p:sp>
      <p:sp>
        <p:nvSpPr>
          <p:cNvPr id="74" name="Rounded Rectangle 234">
            <a:extLst>
              <a:ext uri="{FF2B5EF4-FFF2-40B4-BE49-F238E27FC236}">
                <a16:creationId xmlns:a16="http://schemas.microsoft.com/office/drawing/2014/main" id="{2F8B50E4-7816-114B-8816-B5A12E7AA883}"/>
              </a:ext>
            </a:extLst>
          </p:cNvPr>
          <p:cNvSpPr/>
          <p:nvPr/>
        </p:nvSpPr>
        <p:spPr>
          <a:xfrm>
            <a:off x="704482" y="4336130"/>
            <a:ext cx="1408323" cy="1214662"/>
          </a:xfrm>
          <a:prstGeom prst="roundRect">
            <a:avLst>
              <a:gd name="adj" fmla="val 8020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8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DB0299-A02E-0E4B-A830-333FBB1701AF}"/>
              </a:ext>
            </a:extLst>
          </p:cNvPr>
          <p:cNvSpPr txBox="1">
            <a:spLocks/>
          </p:cNvSpPr>
          <p:nvPr/>
        </p:nvSpPr>
        <p:spPr>
          <a:xfrm>
            <a:off x="974394" y="4483009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solidFill>
                  <a:srgbClr val="000000"/>
                </a:solidFill>
                <a:latin typeface="Helvetica"/>
                <a:cs typeface="Helvetica"/>
              </a:rPr>
              <a:t>XX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28D3D4-D99D-944B-935F-EBDFCE62FE59}"/>
              </a:ext>
            </a:extLst>
          </p:cNvPr>
          <p:cNvSpPr txBox="1">
            <a:spLocks/>
          </p:cNvSpPr>
          <p:nvPr/>
        </p:nvSpPr>
        <p:spPr>
          <a:xfrm>
            <a:off x="974394" y="5072894"/>
            <a:ext cx="292212" cy="294647"/>
          </a:xfrm>
          <a:prstGeom prst="rect">
            <a:avLst/>
          </a:prstGeom>
          <a:solidFill>
            <a:srgbClr val="5BEF6C"/>
          </a:solidFill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endParaRPr lang="en-US" sz="688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8E33DD-EB57-0341-A1CD-CBC7FB0F37CB}"/>
              </a:ext>
            </a:extLst>
          </p:cNvPr>
          <p:cNvSpPr txBox="1">
            <a:spLocks/>
          </p:cNvSpPr>
          <p:nvPr/>
        </p:nvSpPr>
        <p:spPr>
          <a:xfrm>
            <a:off x="974394" y="4780405"/>
            <a:ext cx="292212" cy="294647"/>
          </a:xfrm>
          <a:prstGeom prst="rect">
            <a:avLst/>
          </a:prstGeom>
          <a:noFill/>
          <a:ln w="19050" cmpd="sng">
            <a:solidFill>
              <a:srgbClr val="800000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1375" dirty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E84B6-3C09-5649-B84A-2144C32437A3}"/>
              </a:ext>
            </a:extLst>
          </p:cNvPr>
          <p:cNvGrpSpPr/>
          <p:nvPr/>
        </p:nvGrpSpPr>
        <p:grpSpPr>
          <a:xfrm>
            <a:off x="1554317" y="4483009"/>
            <a:ext cx="292212" cy="884534"/>
            <a:chOff x="2046576" y="1165086"/>
            <a:chExt cx="548640" cy="13725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7DFFAE-ECEB-2448-AE51-2DFB5D7355B1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165086"/>
              <a:ext cx="548640" cy="457200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376F7C-DF8A-3548-AAAC-D94378D5EECA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2080402"/>
              <a:ext cx="548640" cy="457200"/>
            </a:xfrm>
            <a:prstGeom prst="rect">
              <a:avLst/>
            </a:prstGeom>
            <a:solidFill>
              <a:srgbClr val="5BEF6C"/>
            </a:solidFill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82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D62CBF-FE2B-584A-9120-7E20411FAAD9}"/>
                </a:ext>
              </a:extLst>
            </p:cNvPr>
            <p:cNvSpPr txBox="1">
              <a:spLocks/>
            </p:cNvSpPr>
            <p:nvPr/>
          </p:nvSpPr>
          <p:spPr>
            <a:xfrm>
              <a:off x="2046576" y="1626552"/>
              <a:ext cx="548640" cy="457199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9FC7F7-55B4-E746-A59C-C45BD10AD981}"/>
              </a:ext>
            </a:extLst>
          </p:cNvPr>
          <p:cNvGrpSpPr/>
          <p:nvPr/>
        </p:nvGrpSpPr>
        <p:grpSpPr>
          <a:xfrm>
            <a:off x="747563" y="4879583"/>
            <a:ext cx="1320180" cy="204847"/>
            <a:chOff x="5040442" y="4579632"/>
            <a:chExt cx="1161886" cy="148996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864416-666A-A949-BAD0-F4EF34FDE37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040442" y="4585592"/>
              <a:ext cx="45720" cy="45720"/>
            </a:xfrm>
            <a:prstGeom prst="ellipse">
              <a:avLst/>
            </a:prstGeom>
            <a:solidFill>
              <a:srgbClr val="800000"/>
            </a:solidFill>
            <a:ln w="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BF4D0C8-FAE8-AC45-AEA2-73D0E9CEAC47}"/>
                </a:ext>
              </a:extLst>
            </p:cNvPr>
            <p:cNvCxnSpPr/>
            <p:nvPr/>
          </p:nvCxnSpPr>
          <p:spPr>
            <a:xfrm flipH="1" flipV="1">
              <a:off x="5082574" y="4622497"/>
              <a:ext cx="160037" cy="106131"/>
            </a:xfrm>
            <a:prstGeom prst="line">
              <a:avLst/>
            </a:prstGeom>
            <a:solidFill>
              <a:srgbClr val="800000"/>
            </a:solidFill>
            <a:ln w="19050" cmpd="sng"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D05E67A-4E00-2B49-B868-60E269C983DB}"/>
                </a:ext>
              </a:extLst>
            </p:cNvPr>
            <p:cNvGrpSpPr/>
            <p:nvPr/>
          </p:nvGrpSpPr>
          <p:grpSpPr>
            <a:xfrm>
              <a:off x="6000438" y="4579632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9B89C5-6F67-6C45-A5E5-45DCD0744641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10D6726-A8B0-EF49-AA71-6504BA2F0016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/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38" b="1" i="1" dirty="0">
                          <a:latin typeface="Cambria Math" panose="02040503050406030204" pitchFamily="18" charset="0"/>
                          <a:cs typeface="Arial"/>
                        </a:rPr>
                        <m:t>−&gt;</m:t>
                      </m:r>
                    </m:oMath>
                  </m:oMathPara>
                </a14:m>
                <a:endParaRPr lang="en-US" sz="938" b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CE4C28-D3DD-3947-8446-354A2BAF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24" y="4809527"/>
                <a:ext cx="420852" cy="236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9A1CDA45-F75C-394A-8933-83FD552E60C0}"/>
              </a:ext>
            </a:extLst>
          </p:cNvPr>
          <p:cNvGrpSpPr/>
          <p:nvPr/>
        </p:nvGrpSpPr>
        <p:grpSpPr>
          <a:xfrm>
            <a:off x="2291764" y="4327121"/>
            <a:ext cx="1609353" cy="1528968"/>
            <a:chOff x="2403695" y="4358985"/>
            <a:chExt cx="1609353" cy="152896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7797CEE-FBA5-874C-B75A-8E246A70187E}"/>
                </a:ext>
              </a:extLst>
            </p:cNvPr>
            <p:cNvGrpSpPr/>
            <p:nvPr/>
          </p:nvGrpSpPr>
          <p:grpSpPr>
            <a:xfrm>
              <a:off x="2504211" y="4358985"/>
              <a:ext cx="1408323" cy="1214663"/>
              <a:chOff x="5860457" y="533534"/>
              <a:chExt cx="1408323" cy="1214663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B6E6AC0-D9A7-194D-B056-9C2B7F2A3027}"/>
                  </a:ext>
                </a:extLst>
              </p:cNvPr>
              <p:cNvSpPr txBox="1"/>
              <p:nvPr/>
            </p:nvSpPr>
            <p:spPr>
              <a:xfrm>
                <a:off x="6467846" y="1044783"/>
                <a:ext cx="193553" cy="182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00" name="Rounded Rectangle 234">
                <a:extLst>
                  <a:ext uri="{FF2B5EF4-FFF2-40B4-BE49-F238E27FC236}">
                    <a16:creationId xmlns:a16="http://schemas.microsoft.com/office/drawing/2014/main" id="{4F421005-46B5-6B4E-B23E-111BF57466B3}"/>
                  </a:ext>
                </a:extLst>
              </p:cNvPr>
              <p:cNvSpPr/>
              <p:nvPr/>
            </p:nvSpPr>
            <p:spPr>
              <a:xfrm>
                <a:off x="5860457" y="533534"/>
                <a:ext cx="1408323" cy="1214663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8AE4296-A506-7D42-8C2D-19DE9C2ED2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680412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22090-9C23-3045-87ED-79F1D70C09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1270298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8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7796524-AED2-F040-8F73-783FFA5ED9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30373" y="977809"/>
                <a:ext cx="292212" cy="294647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latin typeface="Helvetica"/>
                    <a:cs typeface="Helvetica"/>
                  </a:rPr>
                  <a:t>5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AA775E69-10CB-C34E-AA7B-EC0D359B339A}"/>
                  </a:ext>
                </a:extLst>
              </p:cNvPr>
              <p:cNvGrpSpPr/>
              <p:nvPr/>
            </p:nvGrpSpPr>
            <p:grpSpPr>
              <a:xfrm>
                <a:off x="6710296" y="680412"/>
                <a:ext cx="292212" cy="884534"/>
                <a:chOff x="2046576" y="1165086"/>
                <a:chExt cx="548640" cy="1372516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7B6D10DD-E517-D84D-AD14-FBEC6FA984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CAEF85E-5DD9-CB4C-A8BF-9E34BF6C5B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0402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8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42F2634-F056-584A-9577-100160496E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FA32DDC-5917-1445-9EFC-F0213163D97D}"/>
                  </a:ext>
                </a:extLst>
              </p:cNvPr>
              <p:cNvGrpSpPr/>
              <p:nvPr/>
            </p:nvGrpSpPr>
            <p:grpSpPr>
              <a:xfrm rot="17810112">
                <a:off x="5869712" y="1266738"/>
                <a:ext cx="277952" cy="162523"/>
                <a:chOff x="4945434" y="1021243"/>
                <a:chExt cx="202169" cy="143036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42247A-7CAE-2A45-8233-A8726CFFEB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945434" y="1021243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69CD8E6-CF29-2941-8370-1C65981491D2}"/>
                    </a:ext>
                  </a:extLst>
                </p:cNvPr>
                <p:cNvCxnSpPr/>
                <p:nvPr/>
              </p:nvCxnSpPr>
              <p:spPr>
                <a:xfrm flipH="1" flipV="1">
                  <a:off x="4987566" y="1058148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CB1CEE0-837F-9048-8D9D-E1B629CDE5E5}"/>
                </a:ext>
              </a:extLst>
            </p:cNvPr>
            <p:cNvSpPr txBox="1"/>
            <p:nvPr/>
          </p:nvSpPr>
          <p:spPr>
            <a:xfrm>
              <a:off x="2403695" y="5580176"/>
              <a:ext cx="1609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/>
                  <a:cs typeface="Arial"/>
                </a:rPr>
                <a:t>Trial 3</a:t>
              </a:r>
              <a:r>
                <a:rPr lang="en-US" altLang="zh-TW" sz="1400" dirty="0">
                  <a:latin typeface="Arial"/>
                  <a:cs typeface="Arial"/>
                </a:rPr>
                <a:t> response</a:t>
              </a:r>
              <a:endParaRPr lang="en-US" sz="1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8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EE4646-1927-2649-AC9C-885A17CF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30400" y="8673"/>
            <a:ext cx="8331200" cy="68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E7644D-88F4-7B43-8185-F03508ED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21933" y="3092"/>
            <a:ext cx="8348134" cy="686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8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05A13-4EB2-C34E-B37D-D6BBCEC1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515" y="0"/>
            <a:ext cx="9040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081267-541E-1E4C-A59B-DB3E80D4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23245" y="0"/>
            <a:ext cx="8345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794FE-AB76-3846-95D8-DB35BA051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227786" y="0"/>
            <a:ext cx="9736428" cy="6857999"/>
          </a:xfrm>
        </p:spPr>
      </p:pic>
    </p:spTree>
    <p:extLst>
      <p:ext uri="{BB962C8B-B14F-4D97-AF65-F5344CB8AC3E}">
        <p14:creationId xmlns:p14="http://schemas.microsoft.com/office/powerpoint/2010/main" val="22291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F7B7C3-C738-8842-988F-525A6FFB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9527" y="71967"/>
            <a:ext cx="10212946" cy="67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20681</TotalTime>
  <Words>799</Words>
  <Application>Microsoft Macintosh PowerPoint</Application>
  <PresentationFormat>Widescreen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Supplementary figures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Wei</dc:creator>
  <cp:lastModifiedBy>Wang Siyu</cp:lastModifiedBy>
  <cp:revision>200</cp:revision>
  <dcterms:created xsi:type="dcterms:W3CDTF">2021-07-11T01:00:04Z</dcterms:created>
  <dcterms:modified xsi:type="dcterms:W3CDTF">2021-11-08T02:02:16Z</dcterms:modified>
</cp:coreProperties>
</file>